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.xml" ContentType="application/vnd.openxmlformats-officedocument.presentationml.notesSlide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3"/>
  </p:notesMasterIdLst>
  <p:sldIdLst>
    <p:sldId id="256" r:id="rId2"/>
    <p:sldId id="634" r:id="rId3"/>
    <p:sldId id="561" r:id="rId4"/>
    <p:sldId id="562" r:id="rId5"/>
    <p:sldId id="565" r:id="rId6"/>
    <p:sldId id="563" r:id="rId7"/>
    <p:sldId id="564" r:id="rId8"/>
    <p:sldId id="905" r:id="rId9"/>
    <p:sldId id="906" r:id="rId10"/>
    <p:sldId id="907" r:id="rId11"/>
    <p:sldId id="293" r:id="rId12"/>
    <p:sldId id="294" r:id="rId13"/>
    <p:sldId id="296" r:id="rId14"/>
    <p:sldId id="297" r:id="rId15"/>
    <p:sldId id="295" r:id="rId16"/>
    <p:sldId id="298" r:id="rId17"/>
    <p:sldId id="880" r:id="rId18"/>
    <p:sldId id="881" r:id="rId19"/>
    <p:sldId id="882" r:id="rId20"/>
    <p:sldId id="883" r:id="rId21"/>
    <p:sldId id="884" r:id="rId22"/>
    <p:sldId id="885" r:id="rId23"/>
    <p:sldId id="886" r:id="rId24"/>
    <p:sldId id="887" r:id="rId25"/>
    <p:sldId id="307" r:id="rId26"/>
    <p:sldId id="888" r:id="rId27"/>
    <p:sldId id="889" r:id="rId28"/>
    <p:sldId id="346" r:id="rId29"/>
    <p:sldId id="348" r:id="rId30"/>
    <p:sldId id="890" r:id="rId31"/>
    <p:sldId id="891" r:id="rId32"/>
    <p:sldId id="908" r:id="rId33"/>
    <p:sldId id="909" r:id="rId34"/>
    <p:sldId id="914" r:id="rId35"/>
    <p:sldId id="910" r:id="rId36"/>
    <p:sldId id="911" r:id="rId37"/>
    <p:sldId id="912" r:id="rId38"/>
    <p:sldId id="260" r:id="rId39"/>
    <p:sldId id="892" r:id="rId40"/>
    <p:sldId id="311" r:id="rId41"/>
    <p:sldId id="893" r:id="rId42"/>
    <p:sldId id="894" r:id="rId43"/>
    <p:sldId id="895" r:id="rId44"/>
    <p:sldId id="896" r:id="rId45"/>
    <p:sldId id="897" r:id="rId46"/>
    <p:sldId id="365" r:id="rId47"/>
    <p:sldId id="364" r:id="rId48"/>
    <p:sldId id="366" r:id="rId49"/>
    <p:sldId id="358" r:id="rId50"/>
    <p:sldId id="898" r:id="rId51"/>
    <p:sldId id="899" r:id="rId52"/>
    <p:sldId id="367" r:id="rId53"/>
    <p:sldId id="369" r:id="rId54"/>
    <p:sldId id="370" r:id="rId55"/>
    <p:sldId id="371" r:id="rId56"/>
    <p:sldId id="372" r:id="rId57"/>
    <p:sldId id="373" r:id="rId58"/>
    <p:sldId id="375" r:id="rId59"/>
    <p:sldId id="900" r:id="rId60"/>
    <p:sldId id="376" r:id="rId61"/>
    <p:sldId id="512" r:id="rId62"/>
    <p:sldId id="259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913" r:id="rId82"/>
    <p:sldId id="531" r:id="rId83"/>
    <p:sldId id="532" r:id="rId84"/>
    <p:sldId id="534" r:id="rId85"/>
    <p:sldId id="535" r:id="rId86"/>
    <p:sldId id="278" r:id="rId87"/>
    <p:sldId id="536" r:id="rId88"/>
    <p:sldId id="537" r:id="rId89"/>
    <p:sldId id="538" r:id="rId90"/>
    <p:sldId id="539" r:id="rId91"/>
    <p:sldId id="540" r:id="rId92"/>
    <p:sldId id="541" r:id="rId93"/>
    <p:sldId id="542" r:id="rId94"/>
    <p:sldId id="543" r:id="rId95"/>
    <p:sldId id="544" r:id="rId96"/>
    <p:sldId id="545" r:id="rId97"/>
    <p:sldId id="546" r:id="rId98"/>
    <p:sldId id="547" r:id="rId99"/>
    <p:sldId id="548" r:id="rId100"/>
    <p:sldId id="549" r:id="rId101"/>
    <p:sldId id="550" r:id="rId102"/>
    <p:sldId id="551" r:id="rId103"/>
    <p:sldId id="552" r:id="rId104"/>
    <p:sldId id="553" r:id="rId105"/>
    <p:sldId id="554" r:id="rId106"/>
    <p:sldId id="312" r:id="rId107"/>
    <p:sldId id="313" r:id="rId108"/>
    <p:sldId id="426" r:id="rId109"/>
    <p:sldId id="427" r:id="rId110"/>
    <p:sldId id="428" r:id="rId111"/>
    <p:sldId id="430" r:id="rId112"/>
    <p:sldId id="440" r:id="rId113"/>
    <p:sldId id="442" r:id="rId114"/>
    <p:sldId id="446" r:id="rId115"/>
    <p:sldId id="443" r:id="rId116"/>
    <p:sldId id="445" r:id="rId117"/>
    <p:sldId id="429" r:id="rId118"/>
    <p:sldId id="441" r:id="rId119"/>
    <p:sldId id="438" r:id="rId120"/>
    <p:sldId id="444" r:id="rId121"/>
    <p:sldId id="402" r:id="rId1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4"/>
    </p:embeddedFont>
    <p:embeddedFont>
      <p:font typeface="Dosis" pitchFamily="2" charset="0"/>
      <p:regular r:id="rId125"/>
      <p:bold r:id="rId126"/>
    </p:embeddedFont>
    <p:embeddedFont>
      <p:font typeface="Petrona" panose="020B0604020202020204" charset="0"/>
      <p:regular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C3F241-1134-4E1F-B0E6-65B533607ED4}" v="61" dt="2021-10-19T14:49:26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E2C3F241-1134-4E1F-B0E6-65B533607ED4}"/>
    <pc:docChg chg="undo custSel addSld delSld modSld sldOrd">
      <pc:chgData name="David Quigley" userId="b7ec41d0611c9278" providerId="LiveId" clId="{E2C3F241-1134-4E1F-B0E6-65B533607ED4}" dt="2021-10-19T14:49:31.034" v="768" actId="20577"/>
      <pc:docMkLst>
        <pc:docMk/>
      </pc:docMkLst>
      <pc:sldChg chg="modSp mod">
        <pc:chgData name="David Quigley" userId="b7ec41d0611c9278" providerId="LiveId" clId="{E2C3F241-1134-4E1F-B0E6-65B533607ED4}" dt="2021-10-12T21:15:58.431" v="0" actId="20577"/>
        <pc:sldMkLst>
          <pc:docMk/>
          <pc:sldMk cId="0" sldId="256"/>
        </pc:sldMkLst>
        <pc:spChg chg="mod">
          <ac:chgData name="David Quigley" userId="b7ec41d0611c9278" providerId="LiveId" clId="{E2C3F241-1134-4E1F-B0E6-65B533607ED4}" dt="2021-10-12T21:15:58.431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 del">
        <pc:chgData name="David Quigley" userId="b7ec41d0611c9278" providerId="LiveId" clId="{E2C3F241-1134-4E1F-B0E6-65B533607ED4}" dt="2021-10-14T18:35:14.632" v="523" actId="47"/>
        <pc:sldMkLst>
          <pc:docMk/>
          <pc:sldMk cId="3426404136" sldId="257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594535977" sldId="259"/>
        </pc:sldMkLst>
      </pc:sldChg>
      <pc:sldChg chg="addSp delSp modSp add del mod">
        <pc:chgData name="David Quigley" userId="b7ec41d0611c9278" providerId="LiveId" clId="{E2C3F241-1134-4E1F-B0E6-65B533607ED4}" dt="2021-10-14T23:10:30.626" v="713"/>
        <pc:sldMkLst>
          <pc:docMk/>
          <pc:sldMk cId="3598364827" sldId="260"/>
        </pc:sldMkLst>
        <pc:spChg chg="mod">
          <ac:chgData name="David Quigley" userId="b7ec41d0611c9278" providerId="LiveId" clId="{E2C3F241-1134-4E1F-B0E6-65B533607ED4}" dt="2021-10-14T18:15:26.015" v="305" actId="20577"/>
          <ac:spMkLst>
            <pc:docMk/>
            <pc:sldMk cId="3598364827" sldId="260"/>
            <ac:spMk id="2" creationId="{46290D54-DEB3-4240-B43E-88E3C5C13C8A}"/>
          </ac:spMkLst>
        </pc:spChg>
        <pc:spChg chg="mod">
          <ac:chgData name="David Quigley" userId="b7ec41d0611c9278" providerId="LiveId" clId="{E2C3F241-1134-4E1F-B0E6-65B533607ED4}" dt="2021-10-14T18:15:35.766" v="307"/>
          <ac:spMkLst>
            <pc:docMk/>
            <pc:sldMk cId="3598364827" sldId="260"/>
            <ac:spMk id="3" creationId="{D70770FB-E4CB-44E2-A8D8-DEE3851C0602}"/>
          </ac:spMkLst>
        </pc:spChg>
        <pc:spChg chg="add del mod">
          <ac:chgData name="David Quigley" userId="b7ec41d0611c9278" providerId="LiveId" clId="{E2C3F241-1134-4E1F-B0E6-65B533607ED4}" dt="2021-10-14T18:21:46.420" v="492" actId="767"/>
          <ac:spMkLst>
            <pc:docMk/>
            <pc:sldMk cId="3598364827" sldId="260"/>
            <ac:spMk id="7" creationId="{D95C9535-91A4-4820-BA64-6BD5A996D444}"/>
          </ac:spMkLst>
        </pc:spChg>
        <pc:spChg chg="add del mod">
          <ac:chgData name="David Quigley" userId="b7ec41d0611c9278" providerId="LiveId" clId="{E2C3F241-1134-4E1F-B0E6-65B533607ED4}" dt="2021-10-14T18:21:44.966" v="489" actId="767"/>
          <ac:spMkLst>
            <pc:docMk/>
            <pc:sldMk cId="3598364827" sldId="260"/>
            <ac:spMk id="8" creationId="{DD49C5FA-452D-4C28-BCF5-3F2CBFE9A888}"/>
          </ac:spMkLst>
        </pc:sp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598364827" sldId="260"/>
            <ac:inkMk id="5" creationId="{2FAE0C8A-3BD8-4323-8E96-92341F67CA56}"/>
          </ac:inkMkLst>
        </pc:inkChg>
        <pc:cxnChg chg="add mod">
          <ac:chgData name="David Quigley" userId="b7ec41d0611c9278" providerId="LiveId" clId="{E2C3F241-1134-4E1F-B0E6-65B533607ED4}" dt="2021-10-14T18:21:57.616" v="495" actId="14100"/>
          <ac:cxnSpMkLst>
            <pc:docMk/>
            <pc:sldMk cId="3598364827" sldId="260"/>
            <ac:cxnSpMk id="6" creationId="{2BF1C265-754F-4980-8452-BCC6A28FDC01}"/>
          </ac:cxnSpMkLst>
        </pc:cxnChg>
        <pc:cxnChg chg="add del mod">
          <ac:chgData name="David Quigley" userId="b7ec41d0611c9278" providerId="LiveId" clId="{E2C3F241-1134-4E1F-B0E6-65B533607ED4}" dt="2021-10-14T18:21:43.634" v="486"/>
          <ac:cxnSpMkLst>
            <pc:docMk/>
            <pc:sldMk cId="3598364827" sldId="260"/>
            <ac:cxnSpMk id="9" creationId="{C99FC0E3-CA36-42B2-9913-FD57F44373F7}"/>
          </ac:cxnSpMkLst>
        </pc:cxnChg>
        <pc:cxnChg chg="add del mod">
          <ac:chgData name="David Quigley" userId="b7ec41d0611c9278" providerId="LiveId" clId="{E2C3F241-1134-4E1F-B0E6-65B533607ED4}" dt="2021-10-14T18:21:42.583" v="483"/>
          <ac:cxnSpMkLst>
            <pc:docMk/>
            <pc:sldMk cId="3598364827" sldId="260"/>
            <ac:cxnSpMk id="10" creationId="{2F9BC2D4-344F-4458-A0E3-3A705F14DD54}"/>
          </ac:cxnSpMkLst>
        </pc:cxnChg>
        <pc:cxnChg chg="add mod">
          <ac:chgData name="David Quigley" userId="b7ec41d0611c9278" providerId="LiveId" clId="{E2C3F241-1134-4E1F-B0E6-65B533607ED4}" dt="2021-10-14T18:22:11.902" v="498" actId="693"/>
          <ac:cxnSpMkLst>
            <pc:docMk/>
            <pc:sldMk cId="3598364827" sldId="260"/>
            <ac:cxnSpMk id="15" creationId="{28D71D5C-3B15-4F73-A0FF-5783EE1F9D3E}"/>
          </ac:cxnSpMkLst>
        </pc:cxnChg>
        <pc:cxnChg chg="add mod">
          <ac:chgData name="David Quigley" userId="b7ec41d0611c9278" providerId="LiveId" clId="{E2C3F241-1134-4E1F-B0E6-65B533607ED4}" dt="2021-10-14T18:22:28.696" v="501" actId="693"/>
          <ac:cxnSpMkLst>
            <pc:docMk/>
            <pc:sldMk cId="3598364827" sldId="260"/>
            <ac:cxnSpMk id="16" creationId="{802C14AE-E087-46FB-AB24-BE4B84EB85D8}"/>
          </ac:cxnSpMkLst>
        </pc:cxnChg>
      </pc:sldChg>
      <pc:sldChg chg="del">
        <pc:chgData name="David Quigley" userId="b7ec41d0611c9278" providerId="LiveId" clId="{E2C3F241-1134-4E1F-B0E6-65B533607ED4}" dt="2021-10-12T21:16:12.113" v="103" actId="47"/>
        <pc:sldMkLst>
          <pc:docMk/>
          <pc:sldMk cId="1180967421" sldId="261"/>
        </pc:sldMkLst>
      </pc:sldChg>
      <pc:sldChg chg="del">
        <pc:chgData name="David Quigley" userId="b7ec41d0611c9278" providerId="LiveId" clId="{E2C3F241-1134-4E1F-B0E6-65B533607ED4}" dt="2021-10-12T21:16:11.931" v="98" actId="47"/>
        <pc:sldMkLst>
          <pc:docMk/>
          <pc:sldMk cId="1048069926" sldId="262"/>
        </pc:sldMkLst>
      </pc:sldChg>
      <pc:sldChg chg="del">
        <pc:chgData name="David Quigley" userId="b7ec41d0611c9278" providerId="LiveId" clId="{E2C3F241-1134-4E1F-B0E6-65B533607ED4}" dt="2021-10-12T21:16:11.964" v="99" actId="47"/>
        <pc:sldMkLst>
          <pc:docMk/>
          <pc:sldMk cId="1380474563" sldId="263"/>
        </pc:sldMkLst>
      </pc:sldChg>
      <pc:sldChg chg="del">
        <pc:chgData name="David Quigley" userId="b7ec41d0611c9278" providerId="LiveId" clId="{E2C3F241-1134-4E1F-B0E6-65B533607ED4}" dt="2021-10-12T21:16:11.997" v="100" actId="47"/>
        <pc:sldMkLst>
          <pc:docMk/>
          <pc:sldMk cId="1419589013" sldId="264"/>
        </pc:sldMkLst>
      </pc:sldChg>
      <pc:sldChg chg="del">
        <pc:chgData name="David Quigley" userId="b7ec41d0611c9278" providerId="LiveId" clId="{E2C3F241-1134-4E1F-B0E6-65B533607ED4}" dt="2021-10-12T21:16:12.047" v="101" actId="47"/>
        <pc:sldMkLst>
          <pc:docMk/>
          <pc:sldMk cId="2184951728" sldId="265"/>
        </pc:sldMkLst>
      </pc:sldChg>
      <pc:sldChg chg="del">
        <pc:chgData name="David Quigley" userId="b7ec41d0611c9278" providerId="LiveId" clId="{E2C3F241-1134-4E1F-B0E6-65B533607ED4}" dt="2021-10-12T21:16:12.131" v="104" actId="47"/>
        <pc:sldMkLst>
          <pc:docMk/>
          <pc:sldMk cId="2066644539" sldId="266"/>
        </pc:sldMkLst>
      </pc:sldChg>
      <pc:sldChg chg="del">
        <pc:chgData name="David Quigley" userId="b7ec41d0611c9278" providerId="LiveId" clId="{E2C3F241-1134-4E1F-B0E6-65B533607ED4}" dt="2021-10-12T21:16:12.164" v="105" actId="47"/>
        <pc:sldMkLst>
          <pc:docMk/>
          <pc:sldMk cId="2671564120" sldId="267"/>
        </pc:sldMkLst>
      </pc:sldChg>
      <pc:sldChg chg="del">
        <pc:chgData name="David Quigley" userId="b7ec41d0611c9278" providerId="LiveId" clId="{E2C3F241-1134-4E1F-B0E6-65B533607ED4}" dt="2021-10-12T21:16:12.197" v="106" actId="47"/>
        <pc:sldMkLst>
          <pc:docMk/>
          <pc:sldMk cId="3609627180" sldId="268"/>
        </pc:sldMkLst>
      </pc:sldChg>
      <pc:sldChg chg="del">
        <pc:chgData name="David Quigley" userId="b7ec41d0611c9278" providerId="LiveId" clId="{E2C3F241-1134-4E1F-B0E6-65B533607ED4}" dt="2021-10-12T21:16:12.231" v="107" actId="47"/>
        <pc:sldMkLst>
          <pc:docMk/>
          <pc:sldMk cId="34689595" sldId="269"/>
        </pc:sldMkLst>
      </pc:sldChg>
      <pc:sldChg chg="del">
        <pc:chgData name="David Quigley" userId="b7ec41d0611c9278" providerId="LiveId" clId="{E2C3F241-1134-4E1F-B0E6-65B533607ED4}" dt="2021-10-12T21:16:12.264" v="108" actId="47"/>
        <pc:sldMkLst>
          <pc:docMk/>
          <pc:sldMk cId="2449981308" sldId="270"/>
        </pc:sldMkLst>
      </pc:sldChg>
      <pc:sldChg chg="del">
        <pc:chgData name="David Quigley" userId="b7ec41d0611c9278" providerId="LiveId" clId="{E2C3F241-1134-4E1F-B0E6-65B533607ED4}" dt="2021-10-12T21:16:12.315" v="109" actId="47"/>
        <pc:sldMkLst>
          <pc:docMk/>
          <pc:sldMk cId="1931997718" sldId="271"/>
        </pc:sldMkLst>
      </pc:sldChg>
      <pc:sldChg chg="del">
        <pc:chgData name="David Quigley" userId="b7ec41d0611c9278" providerId="LiveId" clId="{E2C3F241-1134-4E1F-B0E6-65B533607ED4}" dt="2021-10-12T21:16:12.064" v="102" actId="47"/>
        <pc:sldMkLst>
          <pc:docMk/>
          <pc:sldMk cId="943883654" sldId="272"/>
        </pc:sldMkLst>
      </pc:sldChg>
      <pc:sldChg chg="del">
        <pc:chgData name="David Quigley" userId="b7ec41d0611c9278" providerId="LiveId" clId="{E2C3F241-1134-4E1F-B0E6-65B533607ED4}" dt="2021-10-12T21:16:12.347" v="110" actId="47"/>
        <pc:sldMkLst>
          <pc:docMk/>
          <pc:sldMk cId="1054783510" sldId="273"/>
        </pc:sldMkLst>
      </pc:sldChg>
      <pc:sldChg chg="del">
        <pc:chgData name="David Quigley" userId="b7ec41d0611c9278" providerId="LiveId" clId="{E2C3F241-1134-4E1F-B0E6-65B533607ED4}" dt="2021-10-12T21:16:12.363" v="111" actId="47"/>
        <pc:sldMkLst>
          <pc:docMk/>
          <pc:sldMk cId="225609997" sldId="274"/>
        </pc:sldMkLst>
      </pc:sldChg>
      <pc:sldChg chg="del">
        <pc:chgData name="David Quigley" userId="b7ec41d0611c9278" providerId="LiveId" clId="{E2C3F241-1134-4E1F-B0E6-65B533607ED4}" dt="2021-10-12T21:16:12.381" v="112" actId="47"/>
        <pc:sldMkLst>
          <pc:docMk/>
          <pc:sldMk cId="156186770" sldId="275"/>
        </pc:sldMkLst>
      </pc:sldChg>
      <pc:sldChg chg="del">
        <pc:chgData name="David Quigley" userId="b7ec41d0611c9278" providerId="LiveId" clId="{E2C3F241-1134-4E1F-B0E6-65B533607ED4}" dt="2021-10-12T21:16:12.463" v="114" actId="47"/>
        <pc:sldMkLst>
          <pc:docMk/>
          <pc:sldMk cId="323391122" sldId="276"/>
        </pc:sldMkLst>
      </pc:sldChg>
      <pc:sldChg chg="del">
        <pc:chgData name="David Quigley" userId="b7ec41d0611c9278" providerId="LiveId" clId="{E2C3F241-1134-4E1F-B0E6-65B533607ED4}" dt="2021-10-12T21:16:12.497" v="115" actId="47"/>
        <pc:sldMkLst>
          <pc:docMk/>
          <pc:sldMk cId="464644551" sldId="277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1746724346" sldId="278"/>
        </pc:sldMkLst>
      </pc:sldChg>
      <pc:sldChg chg="del">
        <pc:chgData name="David Quigley" userId="b7ec41d0611c9278" providerId="LiveId" clId="{E2C3F241-1134-4E1F-B0E6-65B533607ED4}" dt="2021-10-12T21:16:14.297" v="123" actId="47"/>
        <pc:sldMkLst>
          <pc:docMk/>
          <pc:sldMk cId="3601187123" sldId="279"/>
        </pc:sldMkLst>
      </pc:sldChg>
      <pc:sldChg chg="del">
        <pc:chgData name="David Quigley" userId="b7ec41d0611c9278" providerId="LiveId" clId="{E2C3F241-1134-4E1F-B0E6-65B533607ED4}" dt="2021-10-12T21:16:12.531" v="116" actId="47"/>
        <pc:sldMkLst>
          <pc:docMk/>
          <pc:sldMk cId="1057565013" sldId="280"/>
        </pc:sldMkLst>
      </pc:sldChg>
      <pc:sldChg chg="del">
        <pc:chgData name="David Quigley" userId="b7ec41d0611c9278" providerId="LiveId" clId="{E2C3F241-1134-4E1F-B0E6-65B533607ED4}" dt="2021-10-12T21:16:12.564" v="117" actId="47"/>
        <pc:sldMkLst>
          <pc:docMk/>
          <pc:sldMk cId="4274060009" sldId="281"/>
        </pc:sldMkLst>
      </pc:sldChg>
      <pc:sldChg chg="del">
        <pc:chgData name="David Quigley" userId="b7ec41d0611c9278" providerId="LiveId" clId="{E2C3F241-1134-4E1F-B0E6-65B533607ED4}" dt="2021-10-12T21:16:12.581" v="118" actId="47"/>
        <pc:sldMkLst>
          <pc:docMk/>
          <pc:sldMk cId="2148155410" sldId="282"/>
        </pc:sldMkLst>
      </pc:sldChg>
      <pc:sldChg chg="del">
        <pc:chgData name="David Quigley" userId="b7ec41d0611c9278" providerId="LiveId" clId="{E2C3F241-1134-4E1F-B0E6-65B533607ED4}" dt="2021-10-12T21:16:13.716" v="119" actId="47"/>
        <pc:sldMkLst>
          <pc:docMk/>
          <pc:sldMk cId="2552955652" sldId="283"/>
        </pc:sldMkLst>
      </pc:sldChg>
      <pc:sldChg chg="del">
        <pc:chgData name="David Quigley" userId="b7ec41d0611c9278" providerId="LiveId" clId="{E2C3F241-1134-4E1F-B0E6-65B533607ED4}" dt="2021-10-12T21:16:14.197" v="120" actId="47"/>
        <pc:sldMkLst>
          <pc:docMk/>
          <pc:sldMk cId="3179705091" sldId="284"/>
        </pc:sldMkLst>
      </pc:sldChg>
      <pc:sldChg chg="del">
        <pc:chgData name="David Quigley" userId="b7ec41d0611c9278" providerId="LiveId" clId="{E2C3F241-1134-4E1F-B0E6-65B533607ED4}" dt="2021-10-12T21:16:14.230" v="121" actId="47"/>
        <pc:sldMkLst>
          <pc:docMk/>
          <pc:sldMk cId="854064414" sldId="285"/>
        </pc:sldMkLst>
      </pc:sldChg>
      <pc:sldChg chg="add del">
        <pc:chgData name="David Quigley" userId="b7ec41d0611c9278" providerId="LiveId" clId="{E2C3F241-1134-4E1F-B0E6-65B533607ED4}" dt="2021-10-14T18:39:36.549" v="557" actId="47"/>
        <pc:sldMkLst>
          <pc:docMk/>
          <pc:sldMk cId="304081651" sldId="286"/>
        </pc:sldMkLst>
      </pc:sldChg>
      <pc:sldChg chg="del">
        <pc:chgData name="David Quigley" userId="b7ec41d0611c9278" providerId="LiveId" clId="{E2C3F241-1134-4E1F-B0E6-65B533607ED4}" dt="2021-10-12T21:16:14.247" v="122" actId="47"/>
        <pc:sldMkLst>
          <pc:docMk/>
          <pc:sldMk cId="891461616" sldId="286"/>
        </pc:sldMkLst>
      </pc:sldChg>
      <pc:sldChg chg="del">
        <pc:chgData name="David Quigley" userId="b7ec41d0611c9278" providerId="LiveId" clId="{E2C3F241-1134-4E1F-B0E6-65B533607ED4}" dt="2021-10-12T21:16:14.354" v="125" actId="47"/>
        <pc:sldMkLst>
          <pc:docMk/>
          <pc:sldMk cId="2111666675" sldId="287"/>
        </pc:sldMkLst>
      </pc:sldChg>
      <pc:sldChg chg="del">
        <pc:chgData name="David Quigley" userId="b7ec41d0611c9278" providerId="LiveId" clId="{E2C3F241-1134-4E1F-B0E6-65B533607ED4}" dt="2021-10-12T21:16:14.330" v="124" actId="47"/>
        <pc:sldMkLst>
          <pc:docMk/>
          <pc:sldMk cId="3172374462" sldId="288"/>
        </pc:sldMkLst>
      </pc:sldChg>
      <pc:sldChg chg="del">
        <pc:chgData name="David Quigley" userId="b7ec41d0611c9278" providerId="LiveId" clId="{E2C3F241-1134-4E1F-B0E6-65B533607ED4}" dt="2021-10-12T21:16:14.381" v="126" actId="47"/>
        <pc:sldMkLst>
          <pc:docMk/>
          <pc:sldMk cId="1819405372" sldId="289"/>
        </pc:sldMkLst>
      </pc:sldChg>
      <pc:sldChg chg="del">
        <pc:chgData name="David Quigley" userId="b7ec41d0611c9278" providerId="LiveId" clId="{E2C3F241-1134-4E1F-B0E6-65B533607ED4}" dt="2021-10-12T21:16:18.026" v="127" actId="47"/>
        <pc:sldMkLst>
          <pc:docMk/>
          <pc:sldMk cId="3288681069" sldId="290"/>
        </pc:sldMkLst>
      </pc:sldChg>
      <pc:sldChg chg="del">
        <pc:chgData name="David Quigley" userId="b7ec41d0611c9278" providerId="LiveId" clId="{E2C3F241-1134-4E1F-B0E6-65B533607ED4}" dt="2021-10-12T21:16:18.764" v="128" actId="47"/>
        <pc:sldMkLst>
          <pc:docMk/>
          <pc:sldMk cId="2984040859" sldId="291"/>
        </pc:sldMkLst>
      </pc:sldChg>
      <pc:sldChg chg="del">
        <pc:chgData name="David Quigley" userId="b7ec41d0611c9278" providerId="LiveId" clId="{E2C3F241-1134-4E1F-B0E6-65B533607ED4}" dt="2021-10-12T21:16:19.247" v="129" actId="47"/>
        <pc:sldMkLst>
          <pc:docMk/>
          <pc:sldMk cId="1458465843" sldId="292"/>
        </pc:sldMkLst>
      </pc:sldChg>
      <pc:sldChg chg="del">
        <pc:chgData name="David Quigley" userId="b7ec41d0611c9278" providerId="LiveId" clId="{E2C3F241-1134-4E1F-B0E6-65B533607ED4}" dt="2021-10-12T21:16:04.547" v="1" actId="47"/>
        <pc:sldMkLst>
          <pc:docMk/>
          <pc:sldMk cId="3930260499" sldId="302"/>
        </pc:sldMkLst>
      </pc:sldChg>
      <pc:sldChg chg="del">
        <pc:chgData name="David Quigley" userId="b7ec41d0611c9278" providerId="LiveId" clId="{E2C3F241-1134-4E1F-B0E6-65B533607ED4}" dt="2021-10-12T21:16:05.031" v="2" actId="47"/>
        <pc:sldMkLst>
          <pc:docMk/>
          <pc:sldMk cId="1015894601" sldId="303"/>
        </pc:sldMkLst>
      </pc:sldChg>
      <pc:sldChg chg="del">
        <pc:chgData name="David Quigley" userId="b7ec41d0611c9278" providerId="LiveId" clId="{E2C3F241-1134-4E1F-B0E6-65B533607ED4}" dt="2021-10-12T21:16:05.197" v="7" actId="47"/>
        <pc:sldMkLst>
          <pc:docMk/>
          <pc:sldMk cId="2619931507" sldId="304"/>
        </pc:sldMkLst>
      </pc:sldChg>
      <pc:sldChg chg="del">
        <pc:chgData name="David Quigley" userId="b7ec41d0611c9278" providerId="LiveId" clId="{E2C3F241-1134-4E1F-B0E6-65B533607ED4}" dt="2021-10-12T21:16:05.097" v="4" actId="47"/>
        <pc:sldMkLst>
          <pc:docMk/>
          <pc:sldMk cId="1986318158" sldId="306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879343647" sldId="307"/>
        </pc:sldMkLst>
      </pc:sldChg>
      <pc:sldChg chg="del">
        <pc:chgData name="David Quigley" userId="b7ec41d0611c9278" providerId="LiveId" clId="{E2C3F241-1134-4E1F-B0E6-65B533607ED4}" dt="2021-10-12T21:16:05.064" v="3" actId="47"/>
        <pc:sldMkLst>
          <pc:docMk/>
          <pc:sldMk cId="2685172799" sldId="308"/>
        </pc:sldMkLst>
      </pc:sldChg>
      <pc:sldChg chg="del">
        <pc:chgData name="David Quigley" userId="b7ec41d0611c9278" providerId="LiveId" clId="{E2C3F241-1134-4E1F-B0E6-65B533607ED4}" dt="2021-10-12T21:16:05.130" v="5" actId="47"/>
        <pc:sldMkLst>
          <pc:docMk/>
          <pc:sldMk cId="385277745" sldId="309"/>
        </pc:sldMkLst>
      </pc:sldChg>
      <pc:sldChg chg="del">
        <pc:chgData name="David Quigley" userId="b7ec41d0611c9278" providerId="LiveId" clId="{E2C3F241-1134-4E1F-B0E6-65B533607ED4}" dt="2021-10-12T21:16:05.147" v="6" actId="47"/>
        <pc:sldMkLst>
          <pc:docMk/>
          <pc:sldMk cId="2261588217" sldId="310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675437897" sldId="311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1422125033" sldId="312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472202054" sldId="313"/>
        </pc:sldMkLst>
      </pc:sldChg>
      <pc:sldChg chg="add del">
        <pc:chgData name="David Quigley" userId="b7ec41d0611c9278" providerId="LiveId" clId="{E2C3F241-1134-4E1F-B0E6-65B533607ED4}" dt="2021-10-14T18:34:55.833" v="502" actId="47"/>
        <pc:sldMkLst>
          <pc:docMk/>
          <pc:sldMk cId="2309695722" sldId="320"/>
        </pc:sldMkLst>
      </pc:sldChg>
      <pc:sldChg chg="add del">
        <pc:chgData name="David Quigley" userId="b7ec41d0611c9278" providerId="LiveId" clId="{E2C3F241-1134-4E1F-B0E6-65B533607ED4}" dt="2021-10-14T18:34:56.416" v="503" actId="47"/>
        <pc:sldMkLst>
          <pc:docMk/>
          <pc:sldMk cId="707697541" sldId="322"/>
        </pc:sldMkLst>
      </pc:sldChg>
      <pc:sldChg chg="add del">
        <pc:chgData name="David Quigley" userId="b7ec41d0611c9278" providerId="LiveId" clId="{E2C3F241-1134-4E1F-B0E6-65B533607ED4}" dt="2021-10-14T18:34:57.166" v="505" actId="47"/>
        <pc:sldMkLst>
          <pc:docMk/>
          <pc:sldMk cId="307845293" sldId="324"/>
        </pc:sldMkLst>
      </pc:sldChg>
      <pc:sldChg chg="add del">
        <pc:chgData name="David Quigley" userId="b7ec41d0611c9278" providerId="LiveId" clId="{E2C3F241-1134-4E1F-B0E6-65B533607ED4}" dt="2021-10-14T18:34:59.366" v="510" actId="47"/>
        <pc:sldMkLst>
          <pc:docMk/>
          <pc:sldMk cId="3225145723" sldId="327"/>
        </pc:sldMkLst>
      </pc:sldChg>
      <pc:sldChg chg="add del">
        <pc:chgData name="David Quigley" userId="b7ec41d0611c9278" providerId="LiveId" clId="{E2C3F241-1134-4E1F-B0E6-65B533607ED4}" dt="2021-10-14T18:34:59.782" v="511" actId="47"/>
        <pc:sldMkLst>
          <pc:docMk/>
          <pc:sldMk cId="4105258864" sldId="328"/>
        </pc:sldMkLst>
      </pc:sldChg>
      <pc:sldChg chg="add del">
        <pc:chgData name="David Quigley" userId="b7ec41d0611c9278" providerId="LiveId" clId="{E2C3F241-1134-4E1F-B0E6-65B533607ED4}" dt="2021-10-14T18:35:00.666" v="512" actId="47"/>
        <pc:sldMkLst>
          <pc:docMk/>
          <pc:sldMk cId="2316116634" sldId="329"/>
        </pc:sldMkLst>
      </pc:sldChg>
      <pc:sldChg chg="add del">
        <pc:chgData name="David Quigley" userId="b7ec41d0611c9278" providerId="LiveId" clId="{E2C3F241-1134-4E1F-B0E6-65B533607ED4}" dt="2021-10-14T18:35:01.149" v="513" actId="47"/>
        <pc:sldMkLst>
          <pc:docMk/>
          <pc:sldMk cId="1603485334" sldId="330"/>
        </pc:sldMkLst>
      </pc:sldChg>
      <pc:sldChg chg="add del">
        <pc:chgData name="David Quigley" userId="b7ec41d0611c9278" providerId="LiveId" clId="{E2C3F241-1134-4E1F-B0E6-65B533607ED4}" dt="2021-10-14T18:35:02.099" v="515" actId="47"/>
        <pc:sldMkLst>
          <pc:docMk/>
          <pc:sldMk cId="907303700" sldId="331"/>
        </pc:sldMkLst>
      </pc:sldChg>
      <pc:sldChg chg="add del">
        <pc:chgData name="David Quigley" userId="b7ec41d0611c9278" providerId="LiveId" clId="{E2C3F241-1134-4E1F-B0E6-65B533607ED4}" dt="2021-10-14T18:35:01.600" v="514" actId="47"/>
        <pc:sldMkLst>
          <pc:docMk/>
          <pc:sldMk cId="4089040883" sldId="332"/>
        </pc:sldMkLst>
      </pc:sldChg>
      <pc:sldChg chg="add del">
        <pc:chgData name="David Quigley" userId="b7ec41d0611c9278" providerId="LiveId" clId="{E2C3F241-1134-4E1F-B0E6-65B533607ED4}" dt="2021-10-14T18:35:02.766" v="516" actId="47"/>
        <pc:sldMkLst>
          <pc:docMk/>
          <pc:sldMk cId="1820772412" sldId="334"/>
        </pc:sldMkLst>
      </pc:sldChg>
      <pc:sldChg chg="add del">
        <pc:chgData name="David Quigley" userId="b7ec41d0611c9278" providerId="LiveId" clId="{E2C3F241-1134-4E1F-B0E6-65B533607ED4}" dt="2021-10-14T18:35:03.223" v="517" actId="47"/>
        <pc:sldMkLst>
          <pc:docMk/>
          <pc:sldMk cId="232270351" sldId="335"/>
        </pc:sldMkLst>
      </pc:sldChg>
      <pc:sldChg chg="add del">
        <pc:chgData name="David Quigley" userId="b7ec41d0611c9278" providerId="LiveId" clId="{E2C3F241-1134-4E1F-B0E6-65B533607ED4}" dt="2021-10-14T18:34:58.166" v="507" actId="47"/>
        <pc:sldMkLst>
          <pc:docMk/>
          <pc:sldMk cId="2644621488" sldId="337"/>
        </pc:sldMkLst>
      </pc:sldChg>
      <pc:sldChg chg="add del">
        <pc:chgData name="David Quigley" userId="b7ec41d0611c9278" providerId="LiveId" clId="{E2C3F241-1134-4E1F-B0E6-65B533607ED4}" dt="2021-10-14T18:35:03.616" v="518" actId="47"/>
        <pc:sldMkLst>
          <pc:docMk/>
          <pc:sldMk cId="356395372" sldId="339"/>
        </pc:sldMkLst>
      </pc:sldChg>
      <pc:sldChg chg="add del">
        <pc:chgData name="David Quigley" userId="b7ec41d0611c9278" providerId="LiveId" clId="{E2C3F241-1134-4E1F-B0E6-65B533607ED4}" dt="2021-10-14T18:35:04.482" v="519" actId="47"/>
        <pc:sldMkLst>
          <pc:docMk/>
          <pc:sldMk cId="2485336249" sldId="340"/>
        </pc:sldMkLst>
      </pc:sldChg>
      <pc:sldChg chg="add del">
        <pc:chgData name="David Quigley" userId="b7ec41d0611c9278" providerId="LiveId" clId="{E2C3F241-1134-4E1F-B0E6-65B533607ED4}" dt="2021-10-14T18:35:05.049" v="520" actId="47"/>
        <pc:sldMkLst>
          <pc:docMk/>
          <pc:sldMk cId="2764609192" sldId="341"/>
        </pc:sldMkLst>
      </pc:sldChg>
      <pc:sldChg chg="add del">
        <pc:chgData name="David Quigley" userId="b7ec41d0611c9278" providerId="LiveId" clId="{E2C3F241-1134-4E1F-B0E6-65B533607ED4}" dt="2021-10-14T18:35:05.733" v="521" actId="47"/>
        <pc:sldMkLst>
          <pc:docMk/>
          <pc:sldMk cId="1542536263" sldId="342"/>
        </pc:sldMkLst>
      </pc:sldChg>
      <pc:sldChg chg="add del">
        <pc:chgData name="David Quigley" userId="b7ec41d0611c9278" providerId="LiveId" clId="{E2C3F241-1134-4E1F-B0E6-65B533607ED4}" dt="2021-10-14T18:35:06.232" v="522" actId="47"/>
        <pc:sldMkLst>
          <pc:docMk/>
          <pc:sldMk cId="4138690410" sldId="343"/>
        </pc:sldMkLst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3921103623" sldId="346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3921103623" sldId="346"/>
            <ac:inkMk id="4" creationId="{75E6CF43-84FB-42FB-8C66-F0ABE82944EF}"/>
          </ac:inkMkLst>
        </pc:inkChg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1003219925" sldId="348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1003219925" sldId="348"/>
            <ac:inkMk id="4" creationId="{988504F8-A3CD-4646-BD6A-FF57FDF4B5EA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392575094" sldId="358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2923177589" sldId="364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210907845" sldId="365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358519757" sldId="366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704814362" sldId="367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704814362" sldId="367"/>
            <ac:inkMk id="4" creationId="{C7DE6DA6-8576-4C3E-AB44-69DBECFFEAE1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567760344" sldId="369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861075619" sldId="370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861075619" sldId="370"/>
            <ac:inkMk id="4" creationId="{5D159F75-291A-4F27-A54F-4F8161D789BA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676469928" sldId="371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3166350171" sldId="372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166350171" sldId="372"/>
            <ac:inkMk id="6" creationId="{E4B36B26-20B4-463B-8F23-67DF8FB26998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2600355809" sldId="373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0779409" sldId="375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3439203776" sldId="376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439203776" sldId="376"/>
            <ac:inkMk id="4" creationId="{FED94003-CD48-48AA-AE8F-6A1082A67553}"/>
          </ac:inkMkLst>
        </pc:inkChg>
      </pc:sldChg>
      <pc:sldChg chg="add">
        <pc:chgData name="David Quigley" userId="b7ec41d0611c9278" providerId="LiveId" clId="{E2C3F241-1134-4E1F-B0E6-65B533607ED4}" dt="2021-10-14T18:41:50.149" v="564"/>
        <pc:sldMkLst>
          <pc:docMk/>
          <pc:sldMk cId="2471190176" sldId="402"/>
        </pc:sldMkLst>
      </pc:sldChg>
      <pc:sldChg chg="del">
        <pc:chgData name="David Quigley" userId="b7ec41d0611c9278" providerId="LiveId" clId="{E2C3F241-1134-4E1F-B0E6-65B533607ED4}" dt="2021-10-12T21:16:11.397" v="82" actId="47"/>
        <pc:sldMkLst>
          <pc:docMk/>
          <pc:sldMk cId="3904119948" sldId="407"/>
        </pc:sldMkLst>
      </pc:sldChg>
      <pc:sldChg chg="del">
        <pc:chgData name="David Quigley" userId="b7ec41d0611c9278" providerId="LiveId" clId="{E2C3F241-1134-4E1F-B0E6-65B533607ED4}" dt="2021-10-12T21:16:11.781" v="93" actId="47"/>
        <pc:sldMkLst>
          <pc:docMk/>
          <pc:sldMk cId="3187671090" sldId="410"/>
        </pc:sldMkLst>
      </pc:sldChg>
      <pc:sldChg chg="del">
        <pc:chgData name="David Quigley" userId="b7ec41d0611c9278" providerId="LiveId" clId="{E2C3F241-1134-4E1F-B0E6-65B533607ED4}" dt="2021-10-12T21:16:11.447" v="83" actId="47"/>
        <pc:sldMkLst>
          <pc:docMk/>
          <pc:sldMk cId="2698462446" sldId="411"/>
        </pc:sldMkLst>
      </pc:sldChg>
      <pc:sldChg chg="del">
        <pc:chgData name="David Quigley" userId="b7ec41d0611c9278" providerId="LiveId" clId="{E2C3F241-1134-4E1F-B0E6-65B533607ED4}" dt="2021-10-12T21:16:11.464" v="84" actId="47"/>
        <pc:sldMkLst>
          <pc:docMk/>
          <pc:sldMk cId="1759988152" sldId="412"/>
        </pc:sldMkLst>
      </pc:sldChg>
      <pc:sldChg chg="del">
        <pc:chgData name="David Quigley" userId="b7ec41d0611c9278" providerId="LiveId" clId="{E2C3F241-1134-4E1F-B0E6-65B533607ED4}" dt="2021-10-12T21:16:11.831" v="95" actId="47"/>
        <pc:sldMkLst>
          <pc:docMk/>
          <pc:sldMk cId="913767230" sldId="413"/>
        </pc:sldMkLst>
      </pc:sldChg>
      <pc:sldChg chg="del">
        <pc:chgData name="David Quigley" userId="b7ec41d0611c9278" providerId="LiveId" clId="{E2C3F241-1134-4E1F-B0E6-65B533607ED4}" dt="2021-10-12T21:16:11.547" v="86" actId="47"/>
        <pc:sldMkLst>
          <pc:docMk/>
          <pc:sldMk cId="486377807" sldId="415"/>
        </pc:sldMkLst>
      </pc:sldChg>
      <pc:sldChg chg="del">
        <pc:chgData name="David Quigley" userId="b7ec41d0611c9278" providerId="LiveId" clId="{E2C3F241-1134-4E1F-B0E6-65B533607ED4}" dt="2021-10-12T21:16:11.580" v="87" actId="47"/>
        <pc:sldMkLst>
          <pc:docMk/>
          <pc:sldMk cId="2029703842" sldId="416"/>
        </pc:sldMkLst>
      </pc:sldChg>
      <pc:sldChg chg="del">
        <pc:chgData name="David Quigley" userId="b7ec41d0611c9278" providerId="LiveId" clId="{E2C3F241-1134-4E1F-B0E6-65B533607ED4}" dt="2021-10-12T21:16:11.630" v="89" actId="47"/>
        <pc:sldMkLst>
          <pc:docMk/>
          <pc:sldMk cId="2169684228" sldId="417"/>
        </pc:sldMkLst>
      </pc:sldChg>
      <pc:sldChg chg="del">
        <pc:chgData name="David Quigley" userId="b7ec41d0611c9278" providerId="LiveId" clId="{E2C3F241-1134-4E1F-B0E6-65B533607ED4}" dt="2021-10-12T21:16:11.680" v="90" actId="47"/>
        <pc:sldMkLst>
          <pc:docMk/>
          <pc:sldMk cId="1962817053" sldId="418"/>
        </pc:sldMkLst>
      </pc:sldChg>
      <pc:sldChg chg="del">
        <pc:chgData name="David Quigley" userId="b7ec41d0611c9278" providerId="LiveId" clId="{E2C3F241-1134-4E1F-B0E6-65B533607ED4}" dt="2021-10-12T21:16:11.715" v="91" actId="47"/>
        <pc:sldMkLst>
          <pc:docMk/>
          <pc:sldMk cId="962629149" sldId="419"/>
        </pc:sldMkLst>
      </pc:sldChg>
      <pc:sldChg chg="del">
        <pc:chgData name="David Quigley" userId="b7ec41d0611c9278" providerId="LiveId" clId="{E2C3F241-1134-4E1F-B0E6-65B533607ED4}" dt="2021-10-12T21:16:05.264" v="9" actId="47"/>
        <pc:sldMkLst>
          <pc:docMk/>
          <pc:sldMk cId="2139189161" sldId="421"/>
        </pc:sldMkLst>
      </pc:sldChg>
      <pc:sldChg chg="del">
        <pc:chgData name="David Quigley" userId="b7ec41d0611c9278" providerId="LiveId" clId="{E2C3F241-1134-4E1F-B0E6-65B533607ED4}" dt="2021-10-12T21:16:05.347" v="12" actId="47"/>
        <pc:sldMkLst>
          <pc:docMk/>
          <pc:sldMk cId="1956110044" sldId="424"/>
        </pc:sldMkLst>
      </pc:sldChg>
      <pc:sldChg chg="del">
        <pc:chgData name="David Quigley" userId="b7ec41d0611c9278" providerId="LiveId" clId="{E2C3F241-1134-4E1F-B0E6-65B533607ED4}" dt="2021-10-12T21:16:05.414" v="14" actId="47"/>
        <pc:sldMkLst>
          <pc:docMk/>
          <pc:sldMk cId="1469528940" sldId="426"/>
        </pc:sldMkLst>
      </pc:sldChg>
      <pc:sldChg chg="add">
        <pc:chgData name="David Quigley" userId="b7ec41d0611c9278" providerId="LiveId" clId="{E2C3F241-1134-4E1F-B0E6-65B533607ED4}" dt="2021-10-14T18:41:50.149" v="564"/>
        <pc:sldMkLst>
          <pc:docMk/>
          <pc:sldMk cId="3821833484" sldId="426"/>
        </pc:sldMkLst>
      </pc:sldChg>
      <pc:sldChg chg="addSp delSp modSp add mod">
        <pc:chgData name="David Quigley" userId="b7ec41d0611c9278" providerId="LiveId" clId="{E2C3F241-1134-4E1F-B0E6-65B533607ED4}" dt="2021-10-19T14:41:03.784" v="729" actId="20577"/>
        <pc:sldMkLst>
          <pc:docMk/>
          <pc:sldMk cId="49850720" sldId="427"/>
        </pc:sldMkLst>
        <pc:spChg chg="mod">
          <ac:chgData name="David Quigley" userId="b7ec41d0611c9278" providerId="LiveId" clId="{E2C3F241-1134-4E1F-B0E6-65B533607ED4}" dt="2021-10-19T14:41:03.784" v="729" actId="20577"/>
          <ac:spMkLst>
            <pc:docMk/>
            <pc:sldMk cId="49850720" sldId="427"/>
            <ac:spMk id="7" creationId="{180F3DC2-C501-4589-9C91-29E6C92B3D3D}"/>
          </ac:spMkLst>
        </pc:spChg>
        <pc:picChg chg="add mod">
          <ac:chgData name="David Quigley" userId="b7ec41d0611c9278" providerId="LiveId" clId="{E2C3F241-1134-4E1F-B0E6-65B533607ED4}" dt="2021-10-19T14:41:00.014" v="724" actId="1076"/>
          <ac:picMkLst>
            <pc:docMk/>
            <pc:sldMk cId="49850720" sldId="427"/>
            <ac:picMk id="3" creationId="{7ECDF9A8-7E86-40D5-9C17-7277FC78D865}"/>
          </ac:picMkLst>
        </pc:picChg>
        <pc:picChg chg="add mod">
          <ac:chgData name="David Quigley" userId="b7ec41d0611c9278" providerId="LiveId" clId="{E2C3F241-1134-4E1F-B0E6-65B533607ED4}" dt="2021-10-19T14:40:24.093" v="718" actId="1076"/>
          <ac:picMkLst>
            <pc:docMk/>
            <pc:sldMk cId="49850720" sldId="427"/>
            <ac:picMk id="1026" creationId="{2DDCDAA7-080B-4AC3-A028-B85C05469838}"/>
          </ac:picMkLst>
        </pc:picChg>
        <pc:picChg chg="del">
          <ac:chgData name="David Quigley" userId="b7ec41d0611c9278" providerId="LiveId" clId="{E2C3F241-1134-4E1F-B0E6-65B533607ED4}" dt="2021-10-19T14:39:31.219" v="715" actId="478"/>
          <ac:picMkLst>
            <pc:docMk/>
            <pc:sldMk cId="49850720" sldId="427"/>
            <ac:picMk id="1028" creationId="{24468FDE-9E46-4882-AF5C-0B3FE53569E3}"/>
          </ac:picMkLst>
        </pc:picChg>
        <pc:picChg chg="del">
          <ac:chgData name="David Quigley" userId="b7ec41d0611c9278" providerId="LiveId" clId="{E2C3F241-1134-4E1F-B0E6-65B533607ED4}" dt="2021-10-19T14:39:29.383" v="714" actId="478"/>
          <ac:picMkLst>
            <pc:docMk/>
            <pc:sldMk cId="49850720" sldId="427"/>
            <ac:picMk id="1030" creationId="{DFB40536-D8B2-41DE-8780-E77810EAEA1A}"/>
          </ac:picMkLst>
        </pc:picChg>
        <pc:inkChg chg="del">
          <ac:chgData name="David Quigley" userId="b7ec41d0611c9278" providerId="LiveId" clId="{E2C3F241-1134-4E1F-B0E6-65B533607ED4}" dt="2021-10-14T18:41:56.666" v="565" actId="478"/>
          <ac:inkMkLst>
            <pc:docMk/>
            <pc:sldMk cId="49850720" sldId="427"/>
            <ac:inkMk id="2" creationId="{14255852-E294-496C-87A1-828410009C91}"/>
          </ac:inkMkLst>
        </pc:ink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49850720" sldId="427"/>
            <ac:inkMk id="2" creationId="{AEE0C9F5-E0DE-4CB2-A44E-5ABFCEFF8942}"/>
          </ac:inkMkLst>
        </pc:inkChg>
      </pc:sldChg>
      <pc:sldChg chg="del">
        <pc:chgData name="David Quigley" userId="b7ec41d0611c9278" providerId="LiveId" clId="{E2C3F241-1134-4E1F-B0E6-65B533607ED4}" dt="2021-10-12T21:16:05.447" v="15" actId="47"/>
        <pc:sldMkLst>
          <pc:docMk/>
          <pc:sldMk cId="595330670" sldId="427"/>
        </pc:sldMkLst>
      </pc:sldChg>
      <pc:sldChg chg="del">
        <pc:chgData name="David Quigley" userId="b7ec41d0611c9278" providerId="LiveId" clId="{E2C3F241-1134-4E1F-B0E6-65B533607ED4}" dt="2021-10-12T21:16:06.308" v="16" actId="47"/>
        <pc:sldMkLst>
          <pc:docMk/>
          <pc:sldMk cId="1107388068" sldId="428"/>
        </pc:sldMkLst>
      </pc:sldChg>
      <pc:sldChg chg="addSp delSp modSp add">
        <pc:chgData name="David Quigley" userId="b7ec41d0611c9278" providerId="LiveId" clId="{E2C3F241-1134-4E1F-B0E6-65B533607ED4}" dt="2021-10-19T14:41:17.168" v="732"/>
        <pc:sldMkLst>
          <pc:docMk/>
          <pc:sldMk cId="2624881452" sldId="428"/>
        </pc:sldMkLst>
        <pc:picChg chg="add mod">
          <ac:chgData name="David Quigley" userId="b7ec41d0611c9278" providerId="LiveId" clId="{E2C3F241-1134-4E1F-B0E6-65B533607ED4}" dt="2021-10-19T14:41:17.168" v="732"/>
          <ac:picMkLst>
            <pc:docMk/>
            <pc:sldMk cId="2624881452" sldId="428"/>
            <ac:picMk id="9" creationId="{D09BBD79-D941-4E3C-AA6F-1B7BB2732B74}"/>
          </ac:picMkLst>
        </pc:picChg>
        <pc:picChg chg="add mod">
          <ac:chgData name="David Quigley" userId="b7ec41d0611c9278" providerId="LiveId" clId="{E2C3F241-1134-4E1F-B0E6-65B533607ED4}" dt="2021-10-19T14:41:17.168" v="732"/>
          <ac:picMkLst>
            <pc:docMk/>
            <pc:sldMk cId="2624881452" sldId="428"/>
            <ac:picMk id="10" creationId="{A6972B7B-69A7-4D8F-A2E2-067A341B2235}"/>
          </ac:picMkLst>
        </pc:picChg>
        <pc:picChg chg="del">
          <ac:chgData name="David Quigley" userId="b7ec41d0611c9278" providerId="LiveId" clId="{E2C3F241-1134-4E1F-B0E6-65B533607ED4}" dt="2021-10-19T14:41:16.267" v="731" actId="478"/>
          <ac:picMkLst>
            <pc:docMk/>
            <pc:sldMk cId="2624881452" sldId="428"/>
            <ac:picMk id="1028" creationId="{24468FDE-9E46-4882-AF5C-0B3FE53569E3}"/>
          </ac:picMkLst>
        </pc:picChg>
        <pc:picChg chg="del">
          <ac:chgData name="David Quigley" userId="b7ec41d0611c9278" providerId="LiveId" clId="{E2C3F241-1134-4E1F-B0E6-65B533607ED4}" dt="2021-10-19T14:41:15.367" v="730" actId="478"/>
          <ac:picMkLst>
            <pc:docMk/>
            <pc:sldMk cId="2624881452" sldId="428"/>
            <ac:picMk id="1030" creationId="{DFB40536-D8B2-41DE-8780-E77810EAEA1A}"/>
          </ac:picMkLst>
        </pc:picChg>
      </pc:sldChg>
      <pc:sldChg chg="del">
        <pc:chgData name="David Quigley" userId="b7ec41d0611c9278" providerId="LiveId" clId="{E2C3F241-1134-4E1F-B0E6-65B533607ED4}" dt="2021-10-12T21:16:06.797" v="17" actId="47"/>
        <pc:sldMkLst>
          <pc:docMk/>
          <pc:sldMk cId="1249756732" sldId="429"/>
        </pc:sldMkLst>
      </pc:sldChg>
      <pc:sldChg chg="addSp delSp modSp add mod">
        <pc:chgData name="David Quigley" userId="b7ec41d0611c9278" providerId="LiveId" clId="{E2C3F241-1134-4E1F-B0E6-65B533607ED4}" dt="2021-10-19T14:49:17.708" v="760" actId="1076"/>
        <pc:sldMkLst>
          <pc:docMk/>
          <pc:sldMk cId="2220863829" sldId="429"/>
        </pc:sldMkLst>
        <pc:spChg chg="mod">
          <ac:chgData name="David Quigley" userId="b7ec41d0611c9278" providerId="LiveId" clId="{E2C3F241-1134-4E1F-B0E6-65B533607ED4}" dt="2021-10-19T14:47:58.067" v="756" actId="20577"/>
          <ac:spMkLst>
            <pc:docMk/>
            <pc:sldMk cId="2220863829" sldId="429"/>
            <ac:spMk id="7" creationId="{180F3DC2-C501-4589-9C91-29E6C92B3D3D}"/>
          </ac:spMkLst>
        </pc:spChg>
        <pc:picChg chg="del">
          <ac:chgData name="David Quigley" userId="b7ec41d0611c9278" providerId="LiveId" clId="{E2C3F241-1134-4E1F-B0E6-65B533607ED4}" dt="2021-10-19T14:46:09.557" v="747" actId="478"/>
          <ac:picMkLst>
            <pc:docMk/>
            <pc:sldMk cId="2220863829" sldId="429"/>
            <ac:picMk id="1026" creationId="{053B4D00-886B-4DD3-83DB-F9AA9887D0B4}"/>
          </ac:picMkLst>
        </pc:picChg>
        <pc:picChg chg="del">
          <ac:chgData name="David Quigley" userId="b7ec41d0611c9278" providerId="LiveId" clId="{E2C3F241-1134-4E1F-B0E6-65B533607ED4}" dt="2021-10-19T14:46:08.186" v="746" actId="478"/>
          <ac:picMkLst>
            <pc:docMk/>
            <pc:sldMk cId="2220863829" sldId="429"/>
            <ac:picMk id="1028" creationId="{104286B8-AF65-4967-831C-A2A1CE52D356}"/>
          </ac:picMkLst>
        </pc:picChg>
        <pc:picChg chg="add mod">
          <ac:chgData name="David Quigley" userId="b7ec41d0611c9278" providerId="LiveId" clId="{E2C3F241-1134-4E1F-B0E6-65B533607ED4}" dt="2021-10-19T14:47:54.228" v="751" actId="14100"/>
          <ac:picMkLst>
            <pc:docMk/>
            <pc:sldMk cId="2220863829" sldId="429"/>
            <ac:picMk id="4098" creationId="{59C13F64-E887-441C-8384-B4B28EFAB991}"/>
          </ac:picMkLst>
        </pc:picChg>
        <pc:picChg chg="add mod">
          <ac:chgData name="David Quigley" userId="b7ec41d0611c9278" providerId="LiveId" clId="{E2C3F241-1134-4E1F-B0E6-65B533607ED4}" dt="2021-10-19T14:49:17.708" v="760" actId="1076"/>
          <ac:picMkLst>
            <pc:docMk/>
            <pc:sldMk cId="2220863829" sldId="429"/>
            <ac:picMk id="4100" creationId="{68D88D06-D856-4A13-8ED8-4FB4D6AA8699}"/>
          </ac:picMkLst>
        </pc:picChg>
        <pc:inkChg chg="del">
          <ac:chgData name="David Quigley" userId="b7ec41d0611c9278" providerId="LiveId" clId="{E2C3F241-1134-4E1F-B0E6-65B533607ED4}" dt="2021-10-14T18:42:04.183" v="567" actId="478"/>
          <ac:inkMkLst>
            <pc:docMk/>
            <pc:sldMk cId="2220863829" sldId="429"/>
            <ac:inkMk id="2" creationId="{D30E789F-08C8-4618-94AA-86FC6249944D}"/>
          </ac:inkMkLst>
        </pc:inkChg>
      </pc:sldChg>
      <pc:sldChg chg="addSp delSp modSp add mod">
        <pc:chgData name="David Quigley" userId="b7ec41d0611c9278" providerId="LiveId" clId="{E2C3F241-1134-4E1F-B0E6-65B533607ED4}" dt="2021-10-19T14:45:44.899" v="743" actId="1076"/>
        <pc:sldMkLst>
          <pc:docMk/>
          <pc:sldMk cId="2101851959" sldId="430"/>
        </pc:sldMkLst>
        <pc:picChg chg="add mod">
          <ac:chgData name="David Quigley" userId="b7ec41d0611c9278" providerId="LiveId" clId="{E2C3F241-1134-4E1F-B0E6-65B533607ED4}" dt="2021-10-19T14:44:58.816" v="740" actId="1076"/>
          <ac:picMkLst>
            <pc:docMk/>
            <pc:sldMk cId="2101851959" sldId="430"/>
            <ac:picMk id="2050" creationId="{435D634D-7666-44AB-B81F-8E8308A9ADFE}"/>
          </ac:picMkLst>
        </pc:picChg>
        <pc:picChg chg="add mod">
          <ac:chgData name="David Quigley" userId="b7ec41d0611c9278" providerId="LiveId" clId="{E2C3F241-1134-4E1F-B0E6-65B533607ED4}" dt="2021-10-19T14:45:44.899" v="743" actId="1076"/>
          <ac:picMkLst>
            <pc:docMk/>
            <pc:sldMk cId="2101851959" sldId="430"/>
            <ac:picMk id="2052" creationId="{789BC195-8137-4C9D-95D1-F7A87B7A6015}"/>
          </ac:picMkLst>
        </pc:picChg>
        <pc:picChg chg="del">
          <ac:chgData name="David Quigley" userId="b7ec41d0611c9278" providerId="LiveId" clId="{E2C3F241-1134-4E1F-B0E6-65B533607ED4}" dt="2021-10-19T14:43:46.167" v="733" actId="478"/>
          <ac:picMkLst>
            <pc:docMk/>
            <pc:sldMk cId="2101851959" sldId="430"/>
            <ac:picMk id="4098" creationId="{4165CFD1-4686-4EBB-A8F4-D581978145B5}"/>
          </ac:picMkLst>
        </pc:picChg>
        <pc:picChg chg="del">
          <ac:chgData name="David Quigley" userId="b7ec41d0611c9278" providerId="LiveId" clId="{E2C3F241-1134-4E1F-B0E6-65B533607ED4}" dt="2021-10-19T14:44:00.371" v="739" actId="478"/>
          <ac:picMkLst>
            <pc:docMk/>
            <pc:sldMk cId="2101851959" sldId="430"/>
            <ac:picMk id="4100" creationId="{8FC0D906-379F-41DF-B86F-296EC18369A1}"/>
          </ac:picMkLst>
        </pc:pic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2101851959" sldId="430"/>
            <ac:inkMk id="2" creationId="{3A884148-FEB8-477B-8131-57B3EE367604}"/>
          </ac:inkMkLst>
        </pc:inkChg>
        <pc:inkChg chg="del">
          <ac:chgData name="David Quigley" userId="b7ec41d0611c9278" providerId="LiveId" clId="{E2C3F241-1134-4E1F-B0E6-65B533607ED4}" dt="2021-10-14T18:42:00.466" v="566" actId="478"/>
          <ac:inkMkLst>
            <pc:docMk/>
            <pc:sldMk cId="2101851959" sldId="430"/>
            <ac:inkMk id="2" creationId="{E711DA36-D4C6-484C-8BB1-E1CE81CAC8AF}"/>
          </ac:inkMkLst>
        </pc:inkChg>
      </pc:sldChg>
      <pc:sldChg chg="del">
        <pc:chgData name="David Quigley" userId="b7ec41d0611c9278" providerId="LiveId" clId="{E2C3F241-1134-4E1F-B0E6-65B533607ED4}" dt="2021-10-12T21:16:06.864" v="19" actId="47"/>
        <pc:sldMkLst>
          <pc:docMk/>
          <pc:sldMk cId="430218552" sldId="431"/>
        </pc:sldMkLst>
      </pc:sldChg>
      <pc:sldChg chg="del">
        <pc:chgData name="David Quigley" userId="b7ec41d0611c9278" providerId="LiveId" clId="{E2C3F241-1134-4E1F-B0E6-65B533607ED4}" dt="2021-10-12T21:16:06.880" v="20" actId="47"/>
        <pc:sldMkLst>
          <pc:docMk/>
          <pc:sldMk cId="1008500107" sldId="432"/>
        </pc:sldMkLst>
      </pc:sldChg>
      <pc:sldChg chg="del">
        <pc:chgData name="David Quigley" userId="b7ec41d0611c9278" providerId="LiveId" clId="{E2C3F241-1134-4E1F-B0E6-65B533607ED4}" dt="2021-10-12T21:16:07.097" v="26" actId="47"/>
        <pc:sldMkLst>
          <pc:docMk/>
          <pc:sldMk cId="3164383989" sldId="433"/>
        </pc:sldMkLst>
      </pc:sldChg>
      <pc:sldChg chg="delSp add mod">
        <pc:chgData name="David Quigley" userId="b7ec41d0611c9278" providerId="LiveId" clId="{E2C3F241-1134-4E1F-B0E6-65B533607ED4}" dt="2021-10-14T18:42:07.958" v="568" actId="478"/>
        <pc:sldMkLst>
          <pc:docMk/>
          <pc:sldMk cId="1268813884" sldId="438"/>
        </pc:sldMkLst>
        <pc:inkChg chg="del">
          <ac:chgData name="David Quigley" userId="b7ec41d0611c9278" providerId="LiveId" clId="{E2C3F241-1134-4E1F-B0E6-65B533607ED4}" dt="2021-10-14T18:42:07.958" v="568" actId="478"/>
          <ac:inkMkLst>
            <pc:docMk/>
            <pc:sldMk cId="1268813884" sldId="438"/>
            <ac:inkMk id="2" creationId="{52F845E4-B009-4A28-A575-CDFFC31743C7}"/>
          </ac:inkMkLst>
        </pc:inkChg>
      </pc:sldChg>
      <pc:sldChg chg="addSp delSp modSp add">
        <pc:chgData name="David Quigley" userId="b7ec41d0611c9278" providerId="LiveId" clId="{E2C3F241-1134-4E1F-B0E6-65B533607ED4}" dt="2021-10-19T14:45:56.950" v="745"/>
        <pc:sldMkLst>
          <pc:docMk/>
          <pc:sldMk cId="3383912870" sldId="440"/>
        </pc:sldMkLst>
        <pc:picChg chg="add mod">
          <ac:chgData name="David Quigley" userId="b7ec41d0611c9278" providerId="LiveId" clId="{E2C3F241-1134-4E1F-B0E6-65B533607ED4}" dt="2021-10-19T14:45:56.950" v="745"/>
          <ac:picMkLst>
            <pc:docMk/>
            <pc:sldMk cId="3383912870" sldId="440"/>
            <ac:picMk id="9" creationId="{38B18ACA-CF69-4C71-83DA-F3AFA541BA8B}"/>
          </ac:picMkLst>
        </pc:picChg>
        <pc:picChg chg="add mod">
          <ac:chgData name="David Quigley" userId="b7ec41d0611c9278" providerId="LiveId" clId="{E2C3F241-1134-4E1F-B0E6-65B533607ED4}" dt="2021-10-19T14:45:56.950" v="745"/>
          <ac:picMkLst>
            <pc:docMk/>
            <pc:sldMk cId="3383912870" sldId="440"/>
            <ac:picMk id="10" creationId="{BDC34630-3495-43CC-8FFD-C6AD3447340B}"/>
          </ac:picMkLst>
        </pc:picChg>
        <pc:picChg chg="del">
          <ac:chgData name="David Quigley" userId="b7ec41d0611c9278" providerId="LiveId" clId="{E2C3F241-1134-4E1F-B0E6-65B533607ED4}" dt="2021-10-19T14:45:56.284" v="744" actId="478"/>
          <ac:picMkLst>
            <pc:docMk/>
            <pc:sldMk cId="3383912870" sldId="440"/>
            <ac:picMk id="4098" creationId="{4165CFD1-4686-4EBB-A8F4-D581978145B5}"/>
          </ac:picMkLst>
        </pc:picChg>
        <pc:picChg chg="del">
          <ac:chgData name="David Quigley" userId="b7ec41d0611c9278" providerId="LiveId" clId="{E2C3F241-1134-4E1F-B0E6-65B533607ED4}" dt="2021-10-19T14:45:56.284" v="744" actId="478"/>
          <ac:picMkLst>
            <pc:docMk/>
            <pc:sldMk cId="3383912870" sldId="440"/>
            <ac:picMk id="4100" creationId="{8FC0D906-379F-41DF-B86F-296EC18369A1}"/>
          </ac:picMkLst>
        </pc:picChg>
      </pc:sldChg>
      <pc:sldChg chg="addSp delSp modSp add mod">
        <pc:chgData name="David Quigley" userId="b7ec41d0611c9278" providerId="LiveId" clId="{E2C3F241-1134-4E1F-B0E6-65B533607ED4}" dt="2021-10-19T14:49:31.034" v="768" actId="20577"/>
        <pc:sldMkLst>
          <pc:docMk/>
          <pc:sldMk cId="3736774600" sldId="441"/>
        </pc:sldMkLst>
        <pc:spChg chg="mod">
          <ac:chgData name="David Quigley" userId="b7ec41d0611c9278" providerId="LiveId" clId="{E2C3F241-1134-4E1F-B0E6-65B533607ED4}" dt="2021-10-19T14:49:31.034" v="768" actId="20577"/>
          <ac:spMkLst>
            <pc:docMk/>
            <pc:sldMk cId="3736774600" sldId="441"/>
            <ac:spMk id="7" creationId="{180F3DC2-C501-4589-9C91-29E6C92B3D3D}"/>
          </ac:spMkLst>
        </pc:spChg>
        <pc:picChg chg="add mod">
          <ac:chgData name="David Quigley" userId="b7ec41d0611c9278" providerId="LiveId" clId="{E2C3F241-1134-4E1F-B0E6-65B533607ED4}" dt="2021-10-19T14:49:26.517" v="763"/>
          <ac:picMkLst>
            <pc:docMk/>
            <pc:sldMk cId="3736774600" sldId="441"/>
            <ac:picMk id="9" creationId="{DE707496-3D9D-465D-B757-6CFBA1A58695}"/>
          </ac:picMkLst>
        </pc:picChg>
        <pc:picChg chg="add mod">
          <ac:chgData name="David Quigley" userId="b7ec41d0611c9278" providerId="LiveId" clId="{E2C3F241-1134-4E1F-B0E6-65B533607ED4}" dt="2021-10-19T14:49:26.517" v="763"/>
          <ac:picMkLst>
            <pc:docMk/>
            <pc:sldMk cId="3736774600" sldId="441"/>
            <ac:picMk id="10" creationId="{66CE3420-20A6-4309-A986-D44D4F00D6C5}"/>
          </ac:picMkLst>
        </pc:picChg>
        <pc:picChg chg="del">
          <ac:chgData name="David Quigley" userId="b7ec41d0611c9278" providerId="LiveId" clId="{E2C3F241-1134-4E1F-B0E6-65B533607ED4}" dt="2021-10-19T14:49:25.804" v="762" actId="478"/>
          <ac:picMkLst>
            <pc:docMk/>
            <pc:sldMk cId="3736774600" sldId="441"/>
            <ac:picMk id="1026" creationId="{053B4D00-886B-4DD3-83DB-F9AA9887D0B4}"/>
          </ac:picMkLst>
        </pc:picChg>
        <pc:picChg chg="del">
          <ac:chgData name="David Quigley" userId="b7ec41d0611c9278" providerId="LiveId" clId="{E2C3F241-1134-4E1F-B0E6-65B533607ED4}" dt="2021-10-19T14:49:24.211" v="761" actId="478"/>
          <ac:picMkLst>
            <pc:docMk/>
            <pc:sldMk cId="3736774600" sldId="441"/>
            <ac:picMk id="1028" creationId="{104286B8-AF65-4967-831C-A2A1CE52D356}"/>
          </ac:picMkLst>
        </pc:picChg>
      </pc:sldChg>
      <pc:sldChg chg="addSp delSp add mod ord">
        <pc:chgData name="David Quigley" userId="b7ec41d0611c9278" providerId="LiveId" clId="{E2C3F241-1134-4E1F-B0E6-65B533607ED4}" dt="2021-10-14T23:10:30.626" v="713"/>
        <pc:sldMkLst>
          <pc:docMk/>
          <pc:sldMk cId="3815988661" sldId="442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815988661" sldId="442"/>
            <ac:inkMk id="2" creationId="{38DFEF91-9452-436B-9A7A-BBCF0E3CB5DF}"/>
          </ac:inkMkLst>
        </pc:inkChg>
        <pc:inkChg chg="del">
          <ac:chgData name="David Quigley" userId="b7ec41d0611c9278" providerId="LiveId" clId="{E2C3F241-1134-4E1F-B0E6-65B533607ED4}" dt="2021-10-14T18:42:11.699" v="569" actId="478"/>
          <ac:inkMkLst>
            <pc:docMk/>
            <pc:sldMk cId="3815988661" sldId="442"/>
            <ac:inkMk id="2" creationId="{DB137BBC-D831-4A68-9790-314C96C751CC}"/>
          </ac:inkMkLst>
        </pc:inkChg>
      </pc:sldChg>
      <pc:sldChg chg="del">
        <pc:chgData name="David Quigley" userId="b7ec41d0611c9278" providerId="LiveId" clId="{E2C3F241-1134-4E1F-B0E6-65B533607ED4}" dt="2021-10-12T21:16:08.914" v="42" actId="47"/>
        <pc:sldMkLst>
          <pc:docMk/>
          <pc:sldMk cId="1662906611" sldId="443"/>
        </pc:sldMkLst>
      </pc:sldChg>
      <pc:sldChg chg="addSp add ord">
        <pc:chgData name="David Quigley" userId="b7ec41d0611c9278" providerId="LiveId" clId="{E2C3F241-1134-4E1F-B0E6-65B533607ED4}" dt="2021-10-14T23:10:30.626" v="713"/>
        <pc:sldMkLst>
          <pc:docMk/>
          <pc:sldMk cId="1985884922" sldId="443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1985884922" sldId="443"/>
            <ac:inkMk id="2" creationId="{92B740FE-FA0F-4C6A-BB61-A9CC12A48132}"/>
          </ac:inkMkLst>
        </pc:inkChg>
      </pc:sldChg>
      <pc:sldChg chg="del">
        <pc:chgData name="David Quigley" userId="b7ec41d0611c9278" providerId="LiveId" clId="{E2C3F241-1134-4E1F-B0E6-65B533607ED4}" dt="2021-10-12T21:16:07.014" v="24" actId="47"/>
        <pc:sldMkLst>
          <pc:docMk/>
          <pc:sldMk cId="1553741396" sldId="444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1893103140" sldId="444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1893103140" sldId="444"/>
            <ac:inkMk id="2" creationId="{F0D7F36E-C5D7-49A8-A5F8-88466D24B930}"/>
          </ac:inkMkLst>
        </pc:inkChg>
      </pc:sldChg>
      <pc:sldChg chg="add ord">
        <pc:chgData name="David Quigley" userId="b7ec41d0611c9278" providerId="LiveId" clId="{E2C3F241-1134-4E1F-B0E6-65B533607ED4}" dt="2021-10-14T18:42:34.649" v="571"/>
        <pc:sldMkLst>
          <pc:docMk/>
          <pc:sldMk cId="8060253" sldId="445"/>
        </pc:sldMkLst>
      </pc:sldChg>
      <pc:sldChg chg="del">
        <pc:chgData name="David Quigley" userId="b7ec41d0611c9278" providerId="LiveId" clId="{E2C3F241-1134-4E1F-B0E6-65B533607ED4}" dt="2021-10-12T21:16:07.063" v="25" actId="47"/>
        <pc:sldMkLst>
          <pc:docMk/>
          <pc:sldMk cId="2846996416" sldId="445"/>
        </pc:sldMkLst>
      </pc:sldChg>
      <pc:sldChg chg="del">
        <pc:chgData name="David Quigley" userId="b7ec41d0611c9278" providerId="LiveId" clId="{E2C3F241-1134-4E1F-B0E6-65B533607ED4}" dt="2021-10-12T21:16:07.147" v="28" actId="47"/>
        <pc:sldMkLst>
          <pc:docMk/>
          <pc:sldMk cId="1679525133" sldId="446"/>
        </pc:sldMkLst>
      </pc:sldChg>
      <pc:sldChg chg="add ord">
        <pc:chgData name="David Quigley" userId="b7ec41d0611c9278" providerId="LiveId" clId="{E2C3F241-1134-4E1F-B0E6-65B533607ED4}" dt="2021-10-14T18:42:34.649" v="571"/>
        <pc:sldMkLst>
          <pc:docMk/>
          <pc:sldMk cId="2543307228" sldId="446"/>
        </pc:sldMkLst>
      </pc:sldChg>
      <pc:sldChg chg="del">
        <pc:chgData name="David Quigley" userId="b7ec41d0611c9278" providerId="LiveId" clId="{E2C3F241-1134-4E1F-B0E6-65B533607ED4}" dt="2021-10-12T21:16:07.181" v="29" actId="47"/>
        <pc:sldMkLst>
          <pc:docMk/>
          <pc:sldMk cId="1495320346" sldId="448"/>
        </pc:sldMkLst>
      </pc:sldChg>
      <pc:sldChg chg="del">
        <pc:chgData name="David Quigley" userId="b7ec41d0611c9278" providerId="LiveId" clId="{E2C3F241-1134-4E1F-B0E6-65B533607ED4}" dt="2021-10-12T21:16:07.230" v="30" actId="47"/>
        <pc:sldMkLst>
          <pc:docMk/>
          <pc:sldMk cId="1299390849" sldId="449"/>
        </pc:sldMkLst>
      </pc:sldChg>
      <pc:sldChg chg="del">
        <pc:chgData name="David Quigley" userId="b7ec41d0611c9278" providerId="LiveId" clId="{E2C3F241-1134-4E1F-B0E6-65B533607ED4}" dt="2021-10-12T21:16:07.247" v="31" actId="47"/>
        <pc:sldMkLst>
          <pc:docMk/>
          <pc:sldMk cId="2487932072" sldId="450"/>
        </pc:sldMkLst>
      </pc:sldChg>
      <pc:sldChg chg="del">
        <pc:chgData name="David Quigley" userId="b7ec41d0611c9278" providerId="LiveId" clId="{E2C3F241-1134-4E1F-B0E6-65B533607ED4}" dt="2021-10-12T21:16:07.331" v="32" actId="47"/>
        <pc:sldMkLst>
          <pc:docMk/>
          <pc:sldMk cId="4093641847" sldId="451"/>
        </pc:sldMkLst>
      </pc:sldChg>
      <pc:sldChg chg="del">
        <pc:chgData name="David Quigley" userId="b7ec41d0611c9278" providerId="LiveId" clId="{E2C3F241-1134-4E1F-B0E6-65B533607ED4}" dt="2021-10-12T21:16:08.930" v="43" actId="47"/>
        <pc:sldMkLst>
          <pc:docMk/>
          <pc:sldMk cId="2975685208" sldId="452"/>
        </pc:sldMkLst>
      </pc:sldChg>
      <pc:sldChg chg="del">
        <pc:chgData name="David Quigley" userId="b7ec41d0611c9278" providerId="LiveId" clId="{E2C3F241-1134-4E1F-B0E6-65B533607ED4}" dt="2021-10-12T21:16:07.380" v="33" actId="47"/>
        <pc:sldMkLst>
          <pc:docMk/>
          <pc:sldMk cId="3343924070" sldId="453"/>
        </pc:sldMkLst>
      </pc:sldChg>
      <pc:sldChg chg="del">
        <pc:chgData name="David Quigley" userId="b7ec41d0611c9278" providerId="LiveId" clId="{E2C3F241-1134-4E1F-B0E6-65B533607ED4}" dt="2021-10-12T21:16:07.463" v="35" actId="47"/>
        <pc:sldMkLst>
          <pc:docMk/>
          <pc:sldMk cId="3442581732" sldId="454"/>
        </pc:sldMkLst>
      </pc:sldChg>
      <pc:sldChg chg="del">
        <pc:chgData name="David Quigley" userId="b7ec41d0611c9278" providerId="LiveId" clId="{E2C3F241-1134-4E1F-B0E6-65B533607ED4}" dt="2021-10-12T21:16:07.414" v="34" actId="47"/>
        <pc:sldMkLst>
          <pc:docMk/>
          <pc:sldMk cId="576292653" sldId="455"/>
        </pc:sldMkLst>
      </pc:sldChg>
      <pc:sldChg chg="del">
        <pc:chgData name="David Quigley" userId="b7ec41d0611c9278" providerId="LiveId" clId="{E2C3F241-1134-4E1F-B0E6-65B533607ED4}" dt="2021-10-12T21:16:08.197" v="36" actId="47"/>
        <pc:sldMkLst>
          <pc:docMk/>
          <pc:sldMk cId="1951819293" sldId="456"/>
        </pc:sldMkLst>
      </pc:sldChg>
      <pc:sldChg chg="del">
        <pc:chgData name="David Quigley" userId="b7ec41d0611c9278" providerId="LiveId" clId="{E2C3F241-1134-4E1F-B0E6-65B533607ED4}" dt="2021-10-12T21:16:09.047" v="47" actId="47"/>
        <pc:sldMkLst>
          <pc:docMk/>
          <pc:sldMk cId="1667901724" sldId="457"/>
        </pc:sldMkLst>
      </pc:sldChg>
      <pc:sldChg chg="del">
        <pc:chgData name="David Quigley" userId="b7ec41d0611c9278" providerId="LiveId" clId="{E2C3F241-1134-4E1F-B0E6-65B533607ED4}" dt="2021-10-12T21:16:08.981" v="45" actId="47"/>
        <pc:sldMkLst>
          <pc:docMk/>
          <pc:sldMk cId="701193219" sldId="458"/>
        </pc:sldMkLst>
      </pc:sldChg>
      <pc:sldChg chg="del">
        <pc:chgData name="David Quigley" userId="b7ec41d0611c9278" providerId="LiveId" clId="{E2C3F241-1134-4E1F-B0E6-65B533607ED4}" dt="2021-10-12T21:16:09.014" v="46" actId="47"/>
        <pc:sldMkLst>
          <pc:docMk/>
          <pc:sldMk cId="3367073855" sldId="459"/>
        </pc:sldMkLst>
      </pc:sldChg>
      <pc:sldChg chg="del">
        <pc:chgData name="David Quigley" userId="b7ec41d0611c9278" providerId="LiveId" clId="{E2C3F241-1134-4E1F-B0E6-65B533607ED4}" dt="2021-10-12T21:16:08.831" v="39" actId="47"/>
        <pc:sldMkLst>
          <pc:docMk/>
          <pc:sldMk cId="1064281892" sldId="461"/>
        </pc:sldMkLst>
      </pc:sldChg>
      <pc:sldChg chg="del">
        <pc:chgData name="David Quigley" userId="b7ec41d0611c9278" providerId="LiveId" clId="{E2C3F241-1134-4E1F-B0E6-65B533607ED4}" dt="2021-10-12T21:16:09.081" v="48" actId="47"/>
        <pc:sldMkLst>
          <pc:docMk/>
          <pc:sldMk cId="3213630675" sldId="462"/>
        </pc:sldMkLst>
      </pc:sldChg>
      <pc:sldChg chg="del">
        <pc:chgData name="David Quigley" userId="b7ec41d0611c9278" providerId="LiveId" clId="{E2C3F241-1134-4E1F-B0E6-65B533607ED4}" dt="2021-10-12T21:16:09.115" v="49" actId="47"/>
        <pc:sldMkLst>
          <pc:docMk/>
          <pc:sldMk cId="2161281051" sldId="463"/>
        </pc:sldMkLst>
      </pc:sldChg>
      <pc:sldChg chg="del">
        <pc:chgData name="David Quigley" userId="b7ec41d0611c9278" providerId="LiveId" clId="{E2C3F241-1134-4E1F-B0E6-65B533607ED4}" dt="2021-10-12T21:16:09.164" v="50" actId="47"/>
        <pc:sldMkLst>
          <pc:docMk/>
          <pc:sldMk cId="2114557370" sldId="464"/>
        </pc:sldMkLst>
      </pc:sldChg>
      <pc:sldChg chg="del">
        <pc:chgData name="David Quigley" userId="b7ec41d0611c9278" providerId="LiveId" clId="{E2C3F241-1134-4E1F-B0E6-65B533607ED4}" dt="2021-10-12T21:16:09.230" v="52" actId="47"/>
        <pc:sldMkLst>
          <pc:docMk/>
          <pc:sldMk cId="3552711143" sldId="467"/>
        </pc:sldMkLst>
      </pc:sldChg>
      <pc:sldChg chg="del">
        <pc:chgData name="David Quigley" userId="b7ec41d0611c9278" providerId="LiveId" clId="{E2C3F241-1134-4E1F-B0E6-65B533607ED4}" dt="2021-10-12T21:16:09.247" v="53" actId="47"/>
        <pc:sldMkLst>
          <pc:docMk/>
          <pc:sldMk cId="2305964706" sldId="468"/>
        </pc:sldMkLst>
      </pc:sldChg>
      <pc:sldChg chg="del">
        <pc:chgData name="David Quigley" userId="b7ec41d0611c9278" providerId="LiveId" clId="{E2C3F241-1134-4E1F-B0E6-65B533607ED4}" dt="2021-10-12T21:16:09.297" v="54" actId="47"/>
        <pc:sldMkLst>
          <pc:docMk/>
          <pc:sldMk cId="2384902217" sldId="469"/>
        </pc:sldMkLst>
      </pc:sldChg>
      <pc:sldChg chg="del">
        <pc:chgData name="David Quigley" userId="b7ec41d0611c9278" providerId="LiveId" clId="{E2C3F241-1134-4E1F-B0E6-65B533607ED4}" dt="2021-10-12T21:16:08.847" v="40" actId="47"/>
        <pc:sldMkLst>
          <pc:docMk/>
          <pc:sldMk cId="3311748484" sldId="470"/>
        </pc:sldMkLst>
      </pc:sldChg>
      <pc:sldChg chg="del">
        <pc:chgData name="David Quigley" userId="b7ec41d0611c9278" providerId="LiveId" clId="{E2C3F241-1134-4E1F-B0E6-65B533607ED4}" dt="2021-10-12T21:16:09.330" v="55" actId="47"/>
        <pc:sldMkLst>
          <pc:docMk/>
          <pc:sldMk cId="1533198703" sldId="471"/>
        </pc:sldMkLst>
      </pc:sldChg>
      <pc:sldChg chg="del">
        <pc:chgData name="David Quigley" userId="b7ec41d0611c9278" providerId="LiveId" clId="{E2C3F241-1134-4E1F-B0E6-65B533607ED4}" dt="2021-10-12T21:16:10.114" v="57" actId="47"/>
        <pc:sldMkLst>
          <pc:docMk/>
          <pc:sldMk cId="206255555" sldId="473"/>
        </pc:sldMkLst>
      </pc:sldChg>
      <pc:sldChg chg="del">
        <pc:chgData name="David Quigley" userId="b7ec41d0611c9278" providerId="LiveId" clId="{E2C3F241-1134-4E1F-B0E6-65B533607ED4}" dt="2021-10-12T21:16:09.364" v="56" actId="47"/>
        <pc:sldMkLst>
          <pc:docMk/>
          <pc:sldMk cId="321424213" sldId="474"/>
        </pc:sldMkLst>
      </pc:sldChg>
      <pc:sldChg chg="del">
        <pc:chgData name="David Quigley" userId="b7ec41d0611c9278" providerId="LiveId" clId="{E2C3F241-1134-4E1F-B0E6-65B533607ED4}" dt="2021-10-12T21:16:10.630" v="58" actId="47"/>
        <pc:sldMkLst>
          <pc:docMk/>
          <pc:sldMk cId="3208066350" sldId="475"/>
        </pc:sldMkLst>
      </pc:sldChg>
      <pc:sldChg chg="del">
        <pc:chgData name="David Quigley" userId="b7ec41d0611c9278" providerId="LiveId" clId="{E2C3F241-1134-4E1F-B0E6-65B533607ED4}" dt="2021-10-12T21:16:10.647" v="59" actId="47"/>
        <pc:sldMkLst>
          <pc:docMk/>
          <pc:sldMk cId="3376241165" sldId="476"/>
        </pc:sldMkLst>
      </pc:sldChg>
      <pc:sldChg chg="del">
        <pc:chgData name="David Quigley" userId="b7ec41d0611c9278" providerId="LiveId" clId="{E2C3F241-1134-4E1F-B0E6-65B533607ED4}" dt="2021-10-12T21:16:10.680" v="60" actId="47"/>
        <pc:sldMkLst>
          <pc:docMk/>
          <pc:sldMk cId="3885916453" sldId="477"/>
        </pc:sldMkLst>
      </pc:sldChg>
      <pc:sldChg chg="del">
        <pc:chgData name="David Quigley" userId="b7ec41d0611c9278" providerId="LiveId" clId="{E2C3F241-1134-4E1F-B0E6-65B533607ED4}" dt="2021-10-12T21:16:10.764" v="63" actId="47"/>
        <pc:sldMkLst>
          <pc:docMk/>
          <pc:sldMk cId="3930058799" sldId="478"/>
        </pc:sldMkLst>
      </pc:sldChg>
      <pc:sldChg chg="del">
        <pc:chgData name="David Quigley" userId="b7ec41d0611c9278" providerId="LiveId" clId="{E2C3F241-1134-4E1F-B0E6-65B533607ED4}" dt="2021-10-12T21:16:10.880" v="66" actId="47"/>
        <pc:sldMkLst>
          <pc:docMk/>
          <pc:sldMk cId="1737002931" sldId="479"/>
        </pc:sldMkLst>
      </pc:sldChg>
      <pc:sldChg chg="del">
        <pc:chgData name="David Quigley" userId="b7ec41d0611c9278" providerId="LiveId" clId="{E2C3F241-1134-4E1F-B0E6-65B533607ED4}" dt="2021-10-12T21:16:10.897" v="67" actId="47"/>
        <pc:sldMkLst>
          <pc:docMk/>
          <pc:sldMk cId="487309225" sldId="481"/>
        </pc:sldMkLst>
      </pc:sldChg>
      <pc:sldChg chg="del">
        <pc:chgData name="David Quigley" userId="b7ec41d0611c9278" providerId="LiveId" clId="{E2C3F241-1134-4E1F-B0E6-65B533607ED4}" dt="2021-10-12T21:16:10.947" v="68" actId="47"/>
        <pc:sldMkLst>
          <pc:docMk/>
          <pc:sldMk cId="3430629235" sldId="482"/>
        </pc:sldMkLst>
      </pc:sldChg>
      <pc:sldChg chg="del">
        <pc:chgData name="David Quigley" userId="b7ec41d0611c9278" providerId="LiveId" clId="{E2C3F241-1134-4E1F-B0E6-65B533607ED4}" dt="2021-10-12T21:16:10.980" v="69" actId="47"/>
        <pc:sldMkLst>
          <pc:docMk/>
          <pc:sldMk cId="674890787" sldId="483"/>
        </pc:sldMkLst>
      </pc:sldChg>
      <pc:sldChg chg="del">
        <pc:chgData name="David Quigley" userId="b7ec41d0611c9278" providerId="LiveId" clId="{E2C3F241-1134-4E1F-B0E6-65B533607ED4}" dt="2021-10-12T21:16:10.997" v="70" actId="47"/>
        <pc:sldMkLst>
          <pc:docMk/>
          <pc:sldMk cId="2318759913" sldId="485"/>
        </pc:sldMkLst>
      </pc:sldChg>
      <pc:sldChg chg="del">
        <pc:chgData name="David Quigley" userId="b7ec41d0611c9278" providerId="LiveId" clId="{E2C3F241-1134-4E1F-B0E6-65B533607ED4}" dt="2021-10-12T21:16:11.064" v="72" actId="47"/>
        <pc:sldMkLst>
          <pc:docMk/>
          <pc:sldMk cId="2380741349" sldId="486"/>
        </pc:sldMkLst>
      </pc:sldChg>
      <pc:sldChg chg="del">
        <pc:chgData name="David Quigley" userId="b7ec41d0611c9278" providerId="LiveId" clId="{E2C3F241-1134-4E1F-B0E6-65B533607ED4}" dt="2021-10-12T21:16:05.381" v="13" actId="47"/>
        <pc:sldMkLst>
          <pc:docMk/>
          <pc:sldMk cId="2036897247" sldId="490"/>
        </pc:sldMkLst>
      </pc:sldChg>
      <pc:sldChg chg="del">
        <pc:chgData name="David Quigley" userId="b7ec41d0611c9278" providerId="LiveId" clId="{E2C3F241-1134-4E1F-B0E6-65B533607ED4}" dt="2021-10-12T21:16:11.130" v="74" actId="47"/>
        <pc:sldMkLst>
          <pc:docMk/>
          <pc:sldMk cId="223245577" sldId="491"/>
        </pc:sldMkLst>
      </pc:sldChg>
      <pc:sldChg chg="del">
        <pc:chgData name="David Quigley" userId="b7ec41d0611c9278" providerId="LiveId" clId="{E2C3F241-1134-4E1F-B0E6-65B533607ED4}" dt="2021-10-12T21:16:11.030" v="71" actId="47"/>
        <pc:sldMkLst>
          <pc:docMk/>
          <pc:sldMk cId="135486130" sldId="493"/>
        </pc:sldMkLst>
      </pc:sldChg>
      <pc:sldChg chg="del">
        <pc:chgData name="David Quigley" userId="b7ec41d0611c9278" providerId="LiveId" clId="{E2C3F241-1134-4E1F-B0E6-65B533607ED4}" dt="2021-10-12T21:16:11.164" v="75" actId="47"/>
        <pc:sldMkLst>
          <pc:docMk/>
          <pc:sldMk cId="3929091982" sldId="494"/>
        </pc:sldMkLst>
      </pc:sldChg>
      <pc:sldChg chg="del">
        <pc:chgData name="David Quigley" userId="b7ec41d0611c9278" providerId="LiveId" clId="{E2C3F241-1134-4E1F-B0E6-65B533607ED4}" dt="2021-10-12T21:16:06.963" v="22" actId="47"/>
        <pc:sldMkLst>
          <pc:docMk/>
          <pc:sldMk cId="3288328007" sldId="496"/>
        </pc:sldMkLst>
      </pc:sldChg>
      <pc:sldChg chg="del">
        <pc:chgData name="David Quigley" userId="b7ec41d0611c9278" providerId="LiveId" clId="{E2C3F241-1134-4E1F-B0E6-65B533607ED4}" dt="2021-10-12T21:16:06.981" v="23" actId="47"/>
        <pc:sldMkLst>
          <pc:docMk/>
          <pc:sldMk cId="2041523653" sldId="497"/>
        </pc:sldMkLst>
      </pc:sldChg>
      <pc:sldChg chg="del">
        <pc:chgData name="David Quigley" userId="b7ec41d0611c9278" providerId="LiveId" clId="{E2C3F241-1134-4E1F-B0E6-65B533607ED4}" dt="2021-10-12T21:16:08.747" v="37" actId="47"/>
        <pc:sldMkLst>
          <pc:docMk/>
          <pc:sldMk cId="206115024" sldId="498"/>
        </pc:sldMkLst>
      </pc:sldChg>
      <pc:sldChg chg="del">
        <pc:chgData name="David Quigley" userId="b7ec41d0611c9278" providerId="LiveId" clId="{E2C3F241-1134-4E1F-B0E6-65B533607ED4}" dt="2021-10-12T21:16:08.797" v="38" actId="47"/>
        <pc:sldMkLst>
          <pc:docMk/>
          <pc:sldMk cId="1885307168" sldId="499"/>
        </pc:sldMkLst>
      </pc:sldChg>
      <pc:sldChg chg="del">
        <pc:chgData name="David Quigley" userId="b7ec41d0611c9278" providerId="LiveId" clId="{E2C3F241-1134-4E1F-B0E6-65B533607ED4}" dt="2021-10-12T21:16:08.864" v="41" actId="47"/>
        <pc:sldMkLst>
          <pc:docMk/>
          <pc:sldMk cId="2926511329" sldId="501"/>
        </pc:sldMkLst>
      </pc:sldChg>
      <pc:sldChg chg="del">
        <pc:chgData name="David Quigley" userId="b7ec41d0611c9278" providerId="LiveId" clId="{E2C3F241-1134-4E1F-B0E6-65B533607ED4}" dt="2021-10-12T21:16:08.947" v="44" actId="47"/>
        <pc:sldMkLst>
          <pc:docMk/>
          <pc:sldMk cId="2175704060" sldId="502"/>
        </pc:sldMkLst>
      </pc:sldChg>
      <pc:sldChg chg="del">
        <pc:chgData name="David Quigley" userId="b7ec41d0611c9278" providerId="LiveId" clId="{E2C3F241-1134-4E1F-B0E6-65B533607ED4}" dt="2021-10-12T21:16:09.180" v="51" actId="47"/>
        <pc:sldMkLst>
          <pc:docMk/>
          <pc:sldMk cId="3676245831" sldId="503"/>
        </pc:sldMkLst>
      </pc:sldChg>
      <pc:sldChg chg="del">
        <pc:chgData name="David Quigley" userId="b7ec41d0611c9278" providerId="LiveId" clId="{E2C3F241-1134-4E1F-B0E6-65B533607ED4}" dt="2021-10-12T21:16:11.113" v="73" actId="47"/>
        <pc:sldMkLst>
          <pc:docMk/>
          <pc:sldMk cId="1167272983" sldId="504"/>
        </pc:sldMkLst>
      </pc:sldChg>
      <pc:sldChg chg="del">
        <pc:chgData name="David Quigley" userId="b7ec41d0611c9278" providerId="LiveId" clId="{E2C3F241-1134-4E1F-B0E6-65B533607ED4}" dt="2021-10-12T21:16:11.882" v="96" actId="47"/>
        <pc:sldMkLst>
          <pc:docMk/>
          <pc:sldMk cId="4007378814" sldId="507"/>
        </pc:sldMkLst>
      </pc:sldChg>
      <pc:sldChg chg="del">
        <pc:chgData name="David Quigley" userId="b7ec41d0611c9278" providerId="LiveId" clId="{E2C3F241-1134-4E1F-B0E6-65B533607ED4}" dt="2021-10-12T21:16:12.415" v="113" actId="47"/>
        <pc:sldMkLst>
          <pc:docMk/>
          <pc:sldMk cId="1216290804" sldId="511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860198187" sldId="512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656362174" sldId="513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679205735" sldId="514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679205735" sldId="514"/>
            <ac:inkMk id="6" creationId="{3288AD52-CC7E-4D83-B87A-D4C0658696B4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58175042" sldId="515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824271392" sldId="516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227563386" sldId="517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4186143920" sldId="518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2360002084" sldId="519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2360002084" sldId="519"/>
            <ac:inkMk id="5" creationId="{CB999E10-2293-4B80-A328-4A1B9ED3EE20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510496824" sldId="520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492898775" sldId="521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3922517145" sldId="522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922517145" sldId="522"/>
            <ac:inkMk id="4" creationId="{08413F9A-BF12-4A08-82D4-074F4FFDF0CA}"/>
          </ac:inkMkLst>
        </pc:inkChg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2336730174" sldId="523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2336730174" sldId="523"/>
            <ac:inkMk id="4" creationId="{F073722A-C328-422B-ABA0-AE7A7BFA93B3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047830091" sldId="524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469119073" sldId="525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4051606506" sldId="526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4051606506" sldId="526"/>
            <ac:inkMk id="4" creationId="{F268BFDC-468D-492C-ADA7-F058300E58FF}"/>
          </ac:inkMkLst>
        </pc:inkChg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2448703453" sldId="527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2448703453" sldId="527"/>
            <ac:inkMk id="4" creationId="{A20E83AF-6019-47E8-AE0D-AC33B1D28A81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729261157" sldId="528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1156276539" sldId="529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1156276539" sldId="529"/>
            <ac:inkMk id="4" creationId="{6FB209F0-C6F1-4EEF-A0FD-A8FBE777B412}"/>
          </ac:inkMkLst>
        </pc:inkChg>
      </pc:sldChg>
      <pc:sldChg chg="addSp modSp add mod">
        <pc:chgData name="David Quigley" userId="b7ec41d0611c9278" providerId="LiveId" clId="{E2C3F241-1134-4E1F-B0E6-65B533607ED4}" dt="2021-10-14T23:10:30.626" v="713"/>
        <pc:sldMkLst>
          <pc:docMk/>
          <pc:sldMk cId="1976577974" sldId="530"/>
        </pc:sldMkLst>
        <pc:spChg chg="mod">
          <ac:chgData name="David Quigley" userId="b7ec41d0611c9278" providerId="LiveId" clId="{E2C3F241-1134-4E1F-B0E6-65B533607ED4}" dt="2021-10-12T21:19:07.539" v="135" actId="20577"/>
          <ac:spMkLst>
            <pc:docMk/>
            <pc:sldMk cId="1976577974" sldId="530"/>
            <ac:spMk id="3" creationId="{5A07F258-E9FA-4F64-86B3-73D459567A03}"/>
          </ac:spMkLst>
        </pc:sp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1976577974" sldId="530"/>
            <ac:inkMk id="4" creationId="{06069DEA-F190-48AA-BE66-79E930083004}"/>
          </ac:inkMkLst>
        </pc:inkChg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1528338852" sldId="531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1528338852" sldId="531"/>
            <ac:inkMk id="4" creationId="{11B24676-D76A-48DF-A1B3-AA54632D14A2}"/>
          </ac:inkMkLst>
        </pc:inkChg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1024416305" sldId="532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3941115007" sldId="534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3860067169" sldId="535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004477973" sldId="536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909207546" sldId="537"/>
        </pc:sldMkLst>
      </pc:sldChg>
      <pc:sldChg chg="modSp add mod">
        <pc:chgData name="David Quigley" userId="b7ec41d0611c9278" providerId="LiveId" clId="{E2C3F241-1134-4E1F-B0E6-65B533607ED4}" dt="2021-10-14T18:38:04.649" v="547" actId="20577"/>
        <pc:sldMkLst>
          <pc:docMk/>
          <pc:sldMk cId="1069682837" sldId="538"/>
        </pc:sldMkLst>
        <pc:spChg chg="mod">
          <ac:chgData name="David Quigley" userId="b7ec41d0611c9278" providerId="LiveId" clId="{E2C3F241-1134-4E1F-B0E6-65B533607ED4}" dt="2021-10-14T18:38:04.649" v="547" actId="20577"/>
          <ac:spMkLst>
            <pc:docMk/>
            <pc:sldMk cId="1069682837" sldId="538"/>
            <ac:spMk id="3" creationId="{73E90A2C-3EFF-4A2F-91F8-6CCF5E53E7AE}"/>
          </ac:spMkLst>
        </pc:spChg>
      </pc:sldChg>
      <pc:sldChg chg="modSp add mod">
        <pc:chgData name="David Quigley" userId="b7ec41d0611c9278" providerId="LiveId" clId="{E2C3F241-1134-4E1F-B0E6-65B533607ED4}" dt="2021-10-14T18:38:14.100" v="549" actId="20577"/>
        <pc:sldMkLst>
          <pc:docMk/>
          <pc:sldMk cId="3503268553" sldId="539"/>
        </pc:sldMkLst>
        <pc:spChg chg="mod">
          <ac:chgData name="David Quigley" userId="b7ec41d0611c9278" providerId="LiveId" clId="{E2C3F241-1134-4E1F-B0E6-65B533607ED4}" dt="2021-10-14T18:38:14.100" v="549" actId="20577"/>
          <ac:spMkLst>
            <pc:docMk/>
            <pc:sldMk cId="3503268553" sldId="539"/>
            <ac:spMk id="3" creationId="{A503F099-B26C-4B8C-BFE7-014509B1ACBC}"/>
          </ac:spMkLst>
        </pc:spChg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1784873468" sldId="540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841524926" sldId="541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774216610" sldId="542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3416396772" sldId="543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238800247" sldId="544"/>
        </pc:sldMkLst>
      </pc:sldChg>
      <pc:sldChg chg="delSp add mod">
        <pc:chgData name="David Quigley" userId="b7ec41d0611c9278" providerId="LiveId" clId="{E2C3F241-1134-4E1F-B0E6-65B533607ED4}" dt="2021-10-14T18:38:54.083" v="550" actId="478"/>
        <pc:sldMkLst>
          <pc:docMk/>
          <pc:sldMk cId="2900280215" sldId="545"/>
        </pc:sldMkLst>
        <pc:inkChg chg="del">
          <ac:chgData name="David Quigley" userId="b7ec41d0611c9278" providerId="LiveId" clId="{E2C3F241-1134-4E1F-B0E6-65B533607ED4}" dt="2021-10-14T18:38:54.083" v="550" actId="478"/>
          <ac:inkMkLst>
            <pc:docMk/>
            <pc:sldMk cId="2900280215" sldId="545"/>
            <ac:inkMk id="4" creationId="{5C237025-8B1E-4210-A142-5946205CA29A}"/>
          </ac:inkMkLst>
        </pc:inkChg>
      </pc:sldChg>
      <pc:sldChg chg="delSp add mod">
        <pc:chgData name="David Quigley" userId="b7ec41d0611c9278" providerId="LiveId" clId="{E2C3F241-1134-4E1F-B0E6-65B533607ED4}" dt="2021-10-14T18:38:56.266" v="551" actId="478"/>
        <pc:sldMkLst>
          <pc:docMk/>
          <pc:sldMk cId="1872772529" sldId="546"/>
        </pc:sldMkLst>
        <pc:inkChg chg="del">
          <ac:chgData name="David Quigley" userId="b7ec41d0611c9278" providerId="LiveId" clId="{E2C3F241-1134-4E1F-B0E6-65B533607ED4}" dt="2021-10-14T18:38:56.266" v="551" actId="478"/>
          <ac:inkMkLst>
            <pc:docMk/>
            <pc:sldMk cId="1872772529" sldId="546"/>
            <ac:inkMk id="4" creationId="{B13D1A5A-46DE-4E7F-8CCA-831F73D0DCD1}"/>
          </ac:inkMkLst>
        </pc:inkChg>
      </pc:sldChg>
      <pc:sldChg chg="delSp add mod">
        <pc:chgData name="David Quigley" userId="b7ec41d0611c9278" providerId="LiveId" clId="{E2C3F241-1134-4E1F-B0E6-65B533607ED4}" dt="2021-10-14T18:38:59.765" v="552" actId="478"/>
        <pc:sldMkLst>
          <pc:docMk/>
          <pc:sldMk cId="605633612" sldId="547"/>
        </pc:sldMkLst>
        <pc:inkChg chg="del">
          <ac:chgData name="David Quigley" userId="b7ec41d0611c9278" providerId="LiveId" clId="{E2C3F241-1134-4E1F-B0E6-65B533607ED4}" dt="2021-10-14T18:38:59.765" v="552" actId="478"/>
          <ac:inkMkLst>
            <pc:docMk/>
            <pc:sldMk cId="605633612" sldId="547"/>
            <ac:inkMk id="4" creationId="{2BB3EB8A-2D06-4534-808E-9CE5740A2256}"/>
          </ac:inkMkLst>
        </pc:inkChg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1160299363" sldId="548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366973082" sldId="549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210617182" sldId="550"/>
        </pc:sldMkLst>
      </pc:sldChg>
      <pc:sldChg chg="delSp add mod">
        <pc:chgData name="David Quigley" userId="b7ec41d0611c9278" providerId="LiveId" clId="{E2C3F241-1134-4E1F-B0E6-65B533607ED4}" dt="2021-10-14T18:39:08.583" v="553" actId="478"/>
        <pc:sldMkLst>
          <pc:docMk/>
          <pc:sldMk cId="3766002378" sldId="551"/>
        </pc:sldMkLst>
        <pc:inkChg chg="del">
          <ac:chgData name="David Quigley" userId="b7ec41d0611c9278" providerId="LiveId" clId="{E2C3F241-1134-4E1F-B0E6-65B533607ED4}" dt="2021-10-14T18:39:08.583" v="553" actId="478"/>
          <ac:inkMkLst>
            <pc:docMk/>
            <pc:sldMk cId="3766002378" sldId="551"/>
            <ac:inkMk id="2" creationId="{C4A388A1-EA5E-4944-A4FF-7E06E1115812}"/>
          </ac:inkMkLst>
        </pc:inkChg>
      </pc:sldChg>
      <pc:sldChg chg="delSp add mod">
        <pc:chgData name="David Quigley" userId="b7ec41d0611c9278" providerId="LiveId" clId="{E2C3F241-1134-4E1F-B0E6-65B533607ED4}" dt="2021-10-14T18:39:12.066" v="554" actId="478"/>
        <pc:sldMkLst>
          <pc:docMk/>
          <pc:sldMk cId="4103873771" sldId="552"/>
        </pc:sldMkLst>
        <pc:inkChg chg="del">
          <ac:chgData name="David Quigley" userId="b7ec41d0611c9278" providerId="LiveId" clId="{E2C3F241-1134-4E1F-B0E6-65B533607ED4}" dt="2021-10-14T18:39:12.066" v="554" actId="478"/>
          <ac:inkMkLst>
            <pc:docMk/>
            <pc:sldMk cId="4103873771" sldId="552"/>
            <ac:inkMk id="4" creationId="{9F07C019-D2C7-44C8-B7C9-52A7DB034954}"/>
          </ac:inkMkLst>
        </pc:inkChg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3874735684" sldId="553"/>
        </pc:sldMkLst>
      </pc:sldChg>
      <pc:sldChg chg="add">
        <pc:chgData name="David Quigley" userId="b7ec41d0611c9278" providerId="LiveId" clId="{E2C3F241-1134-4E1F-B0E6-65B533607ED4}" dt="2021-10-14T18:37:07.166" v="524"/>
        <pc:sldMkLst>
          <pc:docMk/>
          <pc:sldMk cId="3010709036" sldId="554"/>
        </pc:sldMkLst>
      </pc:sldChg>
      <pc:sldChg chg="delSp add del mod">
        <pc:chgData name="David Quigley" userId="b7ec41d0611c9278" providerId="LiveId" clId="{E2C3F241-1134-4E1F-B0E6-65B533607ED4}" dt="2021-10-14T18:39:35.145" v="556" actId="47"/>
        <pc:sldMkLst>
          <pc:docMk/>
          <pc:sldMk cId="416023164" sldId="560"/>
        </pc:sldMkLst>
        <pc:inkChg chg="del">
          <ac:chgData name="David Quigley" userId="b7ec41d0611c9278" providerId="LiveId" clId="{E2C3F241-1134-4E1F-B0E6-65B533607ED4}" dt="2021-10-14T18:39:29.049" v="555" actId="478"/>
          <ac:inkMkLst>
            <pc:docMk/>
            <pc:sldMk cId="416023164" sldId="560"/>
            <ac:inkMk id="2" creationId="{3FE96FFA-64B1-4FC9-8384-1F77145A39A3}"/>
          </ac:inkMkLst>
        </pc:inkChg>
      </pc:sldChg>
      <pc:sldChg chg="addSp delSp modSp add mod">
        <pc:chgData name="David Quigley" userId="b7ec41d0611c9278" providerId="LiveId" clId="{E2C3F241-1134-4E1F-B0E6-65B533607ED4}" dt="2021-10-14T19:01:25.982" v="712" actId="20577"/>
        <pc:sldMkLst>
          <pc:docMk/>
          <pc:sldMk cId="2424378942" sldId="561"/>
        </pc:sldMkLst>
        <pc:spChg chg="mod">
          <ac:chgData name="David Quigley" userId="b7ec41d0611c9278" providerId="LiveId" clId="{E2C3F241-1134-4E1F-B0E6-65B533607ED4}" dt="2021-10-14T19:01:25.982" v="712" actId="20577"/>
          <ac:spMkLst>
            <pc:docMk/>
            <pc:sldMk cId="2424378942" sldId="561"/>
            <ac:spMk id="5" creationId="{34805EAF-AECD-41D6-9E4C-C7FEFA6DE0C3}"/>
          </ac:spMkLst>
        </pc:spChg>
        <pc:inkChg chg="del">
          <ac:chgData name="David Quigley" userId="b7ec41d0611c9278" providerId="LiveId" clId="{E2C3F241-1134-4E1F-B0E6-65B533607ED4}" dt="2021-10-12T21:18:15.318" v="132" actId="478"/>
          <ac:inkMkLst>
            <pc:docMk/>
            <pc:sldMk cId="2424378942" sldId="561"/>
            <ac:inkMk id="3" creationId="{27C467E3-A809-4373-9A8D-3ECA89A7FCF6}"/>
          </ac:inkMkLst>
        </pc:inkChg>
        <pc:inkChg chg="add del">
          <ac:chgData name="David Quigley" userId="b7ec41d0611c9278" providerId="LiveId" clId="{E2C3F241-1134-4E1F-B0E6-65B533607ED4}" dt="2021-10-14T19:00:36.682" v="632" actId="478"/>
          <ac:inkMkLst>
            <pc:docMk/>
            <pc:sldMk cId="2424378942" sldId="561"/>
            <ac:inkMk id="3" creationId="{674BCFC3-E776-45D0-A9A3-4D0BBD76E7F4}"/>
          </ac:inkMkLst>
        </pc:inkChg>
      </pc:sldChg>
      <pc:sldChg chg="add">
        <pc:chgData name="David Quigley" userId="b7ec41d0611c9278" providerId="LiveId" clId="{E2C3F241-1134-4E1F-B0E6-65B533607ED4}" dt="2021-10-12T21:16:51.630" v="130"/>
        <pc:sldMkLst>
          <pc:docMk/>
          <pc:sldMk cId="485842854" sldId="562"/>
        </pc:sldMkLst>
      </pc:sldChg>
      <pc:sldChg chg="add">
        <pc:chgData name="David Quigley" userId="b7ec41d0611c9278" providerId="LiveId" clId="{E2C3F241-1134-4E1F-B0E6-65B533607ED4}" dt="2021-10-12T21:16:51.630" v="130"/>
        <pc:sldMkLst>
          <pc:docMk/>
          <pc:sldMk cId="1544718828" sldId="563"/>
        </pc:sldMkLst>
      </pc:sldChg>
      <pc:sldChg chg="addSp delSp add mod">
        <pc:chgData name="David Quigley" userId="b7ec41d0611c9278" providerId="LiveId" clId="{E2C3F241-1134-4E1F-B0E6-65B533607ED4}" dt="2021-10-12T23:10:30.910" v="162"/>
        <pc:sldMkLst>
          <pc:docMk/>
          <pc:sldMk cId="300891237" sldId="564"/>
        </pc:sldMkLst>
        <pc:inkChg chg="del">
          <ac:chgData name="David Quigley" userId="b7ec41d0611c9278" providerId="LiveId" clId="{E2C3F241-1134-4E1F-B0E6-65B533607ED4}" dt="2021-10-12T21:18:20.540" v="133" actId="478"/>
          <ac:inkMkLst>
            <pc:docMk/>
            <pc:sldMk cId="300891237" sldId="564"/>
            <ac:inkMk id="5" creationId="{82785288-DAEB-40F5-AEB1-BB00D919CF90}"/>
          </ac:inkMkLst>
        </pc:inkChg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300891237" sldId="564"/>
            <ac:inkMk id="5" creationId="{DB4F445E-6081-4DFB-883A-C7C70F5CA6C8}"/>
          </ac:inkMkLst>
        </pc:inkChg>
      </pc:sldChg>
      <pc:sldChg chg="add">
        <pc:chgData name="David Quigley" userId="b7ec41d0611c9278" providerId="LiveId" clId="{E2C3F241-1134-4E1F-B0E6-65B533607ED4}" dt="2021-10-12T21:16:51.630" v="130"/>
        <pc:sldMkLst>
          <pc:docMk/>
          <pc:sldMk cId="3601740174" sldId="565"/>
        </pc:sldMkLst>
      </pc:sldChg>
      <pc:sldChg chg="add del">
        <pc:chgData name="David Quigley" userId="b7ec41d0611c9278" providerId="LiveId" clId="{E2C3F241-1134-4E1F-B0E6-65B533607ED4}" dt="2021-10-14T18:39:42.715" v="560" actId="47"/>
        <pc:sldMkLst>
          <pc:docMk/>
          <pc:sldMk cId="1005968672" sldId="566"/>
        </pc:sldMkLst>
      </pc:sldChg>
      <pc:sldChg chg="addSp add del">
        <pc:chgData name="David Quigley" userId="b7ec41d0611c9278" providerId="LiveId" clId="{E2C3F241-1134-4E1F-B0E6-65B533607ED4}" dt="2021-10-14T18:10:14.983" v="174" actId="2696"/>
        <pc:sldMkLst>
          <pc:docMk/>
          <pc:sldMk cId="2922931565" sldId="634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2922931565" sldId="634"/>
            <ac:inkMk id="2" creationId="{A8A6D24E-B8AF-4553-BAF7-17EC5B241615}"/>
          </ac:inkMkLst>
        </pc:inkChg>
      </pc:sldChg>
      <pc:sldChg chg="del">
        <pc:chgData name="David Quigley" userId="b7ec41d0611c9278" providerId="LiveId" clId="{E2C3F241-1134-4E1F-B0E6-65B533607ED4}" dt="2021-10-12T21:16:05.247" v="8" actId="47"/>
        <pc:sldMkLst>
          <pc:docMk/>
          <pc:sldMk cId="2386209361" sldId="842"/>
        </pc:sldMkLst>
      </pc:sldChg>
      <pc:sldChg chg="del">
        <pc:chgData name="David Quigley" userId="b7ec41d0611c9278" providerId="LiveId" clId="{E2C3F241-1134-4E1F-B0E6-65B533607ED4}" dt="2021-10-12T21:16:11.230" v="77" actId="47"/>
        <pc:sldMkLst>
          <pc:docMk/>
          <pc:sldMk cId="105669485" sldId="843"/>
        </pc:sldMkLst>
      </pc:sldChg>
      <pc:sldChg chg="del">
        <pc:chgData name="David Quigley" userId="b7ec41d0611c9278" providerId="LiveId" clId="{E2C3F241-1134-4E1F-B0E6-65B533607ED4}" dt="2021-10-12T21:16:11.264" v="78" actId="47"/>
        <pc:sldMkLst>
          <pc:docMk/>
          <pc:sldMk cId="335652631" sldId="844"/>
        </pc:sldMkLst>
      </pc:sldChg>
      <pc:sldChg chg="del">
        <pc:chgData name="David Quigley" userId="b7ec41d0611c9278" providerId="LiveId" clId="{E2C3F241-1134-4E1F-B0E6-65B533607ED4}" dt="2021-10-12T21:16:11.297" v="79" actId="47"/>
        <pc:sldMkLst>
          <pc:docMk/>
          <pc:sldMk cId="3091326041" sldId="845"/>
        </pc:sldMkLst>
      </pc:sldChg>
      <pc:sldChg chg="del">
        <pc:chgData name="David Quigley" userId="b7ec41d0611c9278" providerId="LiveId" clId="{E2C3F241-1134-4E1F-B0E6-65B533607ED4}" dt="2021-10-12T21:16:11.347" v="80" actId="47"/>
        <pc:sldMkLst>
          <pc:docMk/>
          <pc:sldMk cId="710053975" sldId="846"/>
        </pc:sldMkLst>
      </pc:sldChg>
      <pc:sldChg chg="del">
        <pc:chgData name="David Quigley" userId="b7ec41d0611c9278" providerId="LiveId" clId="{E2C3F241-1134-4E1F-B0E6-65B533607ED4}" dt="2021-10-12T21:16:11.364" v="81" actId="47"/>
        <pc:sldMkLst>
          <pc:docMk/>
          <pc:sldMk cId="630325381" sldId="847"/>
        </pc:sldMkLst>
      </pc:sldChg>
      <pc:sldChg chg="del">
        <pc:chgData name="David Quigley" userId="b7ec41d0611c9278" providerId="LiveId" clId="{E2C3F241-1134-4E1F-B0E6-65B533607ED4}" dt="2021-10-12T21:16:11.513" v="85" actId="47"/>
        <pc:sldMkLst>
          <pc:docMk/>
          <pc:sldMk cId="441725650" sldId="848"/>
        </pc:sldMkLst>
      </pc:sldChg>
      <pc:sldChg chg="del">
        <pc:chgData name="David Quigley" userId="b7ec41d0611c9278" providerId="LiveId" clId="{E2C3F241-1134-4E1F-B0E6-65B533607ED4}" dt="2021-10-12T21:16:11.815" v="94" actId="47"/>
        <pc:sldMkLst>
          <pc:docMk/>
          <pc:sldMk cId="4221440415" sldId="849"/>
        </pc:sldMkLst>
      </pc:sldChg>
      <pc:sldChg chg="del">
        <pc:chgData name="David Quigley" userId="b7ec41d0611c9278" providerId="LiveId" clId="{E2C3F241-1134-4E1F-B0E6-65B533607ED4}" dt="2021-10-12T21:16:11.747" v="92" actId="47"/>
        <pc:sldMkLst>
          <pc:docMk/>
          <pc:sldMk cId="1899997184" sldId="850"/>
        </pc:sldMkLst>
      </pc:sldChg>
      <pc:sldChg chg="del">
        <pc:chgData name="David Quigley" userId="b7ec41d0611c9278" providerId="LiveId" clId="{E2C3F241-1134-4E1F-B0E6-65B533607ED4}" dt="2021-10-12T21:16:05.297" v="10" actId="47"/>
        <pc:sldMkLst>
          <pc:docMk/>
          <pc:sldMk cId="2997165870" sldId="851"/>
        </pc:sldMkLst>
      </pc:sldChg>
      <pc:sldChg chg="del">
        <pc:chgData name="David Quigley" userId="b7ec41d0611c9278" providerId="LiveId" clId="{E2C3F241-1134-4E1F-B0E6-65B533607ED4}" dt="2021-10-12T21:16:05.314" v="11" actId="47"/>
        <pc:sldMkLst>
          <pc:docMk/>
          <pc:sldMk cId="825382207" sldId="852"/>
        </pc:sldMkLst>
      </pc:sldChg>
      <pc:sldChg chg="del">
        <pc:chgData name="David Quigley" userId="b7ec41d0611c9278" providerId="LiveId" clId="{E2C3F241-1134-4E1F-B0E6-65B533607ED4}" dt="2021-10-12T21:16:06.830" v="18" actId="47"/>
        <pc:sldMkLst>
          <pc:docMk/>
          <pc:sldMk cId="1267769631" sldId="853"/>
        </pc:sldMkLst>
      </pc:sldChg>
      <pc:sldChg chg="del">
        <pc:chgData name="David Quigley" userId="b7ec41d0611c9278" providerId="LiveId" clId="{E2C3F241-1134-4E1F-B0E6-65B533607ED4}" dt="2021-10-12T21:16:06.931" v="21" actId="47"/>
        <pc:sldMkLst>
          <pc:docMk/>
          <pc:sldMk cId="3235074374" sldId="854"/>
        </pc:sldMkLst>
      </pc:sldChg>
      <pc:sldChg chg="del">
        <pc:chgData name="David Quigley" userId="b7ec41d0611c9278" providerId="LiveId" clId="{E2C3F241-1134-4E1F-B0E6-65B533607ED4}" dt="2021-10-12T21:16:07.131" v="27" actId="47"/>
        <pc:sldMkLst>
          <pc:docMk/>
          <pc:sldMk cId="1434483439" sldId="855"/>
        </pc:sldMkLst>
      </pc:sldChg>
      <pc:sldChg chg="del">
        <pc:chgData name="David Quigley" userId="b7ec41d0611c9278" providerId="LiveId" clId="{E2C3F241-1134-4E1F-B0E6-65B533607ED4}" dt="2021-10-12T21:16:11.215" v="76" actId="47"/>
        <pc:sldMkLst>
          <pc:docMk/>
          <pc:sldMk cId="2110910547" sldId="857"/>
        </pc:sldMkLst>
      </pc:sldChg>
      <pc:sldChg chg="del">
        <pc:chgData name="David Quigley" userId="b7ec41d0611c9278" providerId="LiveId" clId="{E2C3F241-1134-4E1F-B0E6-65B533607ED4}" dt="2021-10-12T21:16:54.597" v="131" actId="47"/>
        <pc:sldMkLst>
          <pc:docMk/>
          <pc:sldMk cId="3851855006" sldId="858"/>
        </pc:sldMkLst>
      </pc:sldChg>
      <pc:sldChg chg="del">
        <pc:chgData name="David Quigley" userId="b7ec41d0611c9278" providerId="LiveId" clId="{E2C3F241-1134-4E1F-B0E6-65B533607ED4}" dt="2021-10-12T21:16:10.814" v="64" actId="47"/>
        <pc:sldMkLst>
          <pc:docMk/>
          <pc:sldMk cId="2219887197" sldId="871"/>
        </pc:sldMkLst>
      </pc:sldChg>
      <pc:sldChg chg="del">
        <pc:chgData name="David Quigley" userId="b7ec41d0611c9278" providerId="LiveId" clId="{E2C3F241-1134-4E1F-B0E6-65B533607ED4}" dt="2021-10-12T21:16:10.830" v="65" actId="47"/>
        <pc:sldMkLst>
          <pc:docMk/>
          <pc:sldMk cId="2066080749" sldId="873"/>
        </pc:sldMkLst>
      </pc:sldChg>
      <pc:sldChg chg="del">
        <pc:chgData name="David Quigley" userId="b7ec41d0611c9278" providerId="LiveId" clId="{E2C3F241-1134-4E1F-B0E6-65B533607ED4}" dt="2021-10-12T21:16:11.615" v="88" actId="47"/>
        <pc:sldMkLst>
          <pc:docMk/>
          <pc:sldMk cId="2858524703" sldId="874"/>
        </pc:sldMkLst>
      </pc:sldChg>
      <pc:sldChg chg="del">
        <pc:chgData name="David Quigley" userId="b7ec41d0611c9278" providerId="LiveId" clId="{E2C3F241-1134-4E1F-B0E6-65B533607ED4}" dt="2021-10-12T21:16:10.747" v="62" actId="47"/>
        <pc:sldMkLst>
          <pc:docMk/>
          <pc:sldMk cId="104372868" sldId="875"/>
        </pc:sldMkLst>
      </pc:sldChg>
      <pc:sldChg chg="del">
        <pc:chgData name="David Quigley" userId="b7ec41d0611c9278" providerId="LiveId" clId="{E2C3F241-1134-4E1F-B0E6-65B533607ED4}" dt="2021-10-12T21:16:10.715" v="61" actId="47"/>
        <pc:sldMkLst>
          <pc:docMk/>
          <pc:sldMk cId="928071491" sldId="876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133760605" sldId="880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753560661" sldId="881"/>
        </pc:sldMkLst>
      </pc:sldChg>
      <pc:sldChg chg="modSp add mod">
        <pc:chgData name="David Quigley" userId="b7ec41d0611c9278" providerId="LiveId" clId="{E2C3F241-1134-4E1F-B0E6-65B533607ED4}" dt="2021-10-12T21:33:20.847" v="161" actId="20577"/>
        <pc:sldMkLst>
          <pc:docMk/>
          <pc:sldMk cId="4057589208" sldId="882"/>
        </pc:sldMkLst>
        <pc:spChg chg="mod">
          <ac:chgData name="David Quigley" userId="b7ec41d0611c9278" providerId="LiveId" clId="{E2C3F241-1134-4E1F-B0E6-65B533607ED4}" dt="2021-10-12T21:33:20.847" v="161" actId="20577"/>
          <ac:spMkLst>
            <pc:docMk/>
            <pc:sldMk cId="4057589208" sldId="882"/>
            <ac:spMk id="3" creationId="{CB5A57DB-AE68-492E-BEBA-EB271FA71A7F}"/>
          </ac:spMkLst>
        </pc:sp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2813936" sldId="883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707913706" sldId="884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2539502595" sldId="885"/>
        </pc:sldMkLst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2344047384" sldId="886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2344047384" sldId="886"/>
            <ac:inkMk id="5" creationId="{398CF962-BBB0-4BD1-BD30-37730B429341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4247847907" sldId="887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4156868493" sldId="888"/>
        </pc:sldMkLst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2825773435" sldId="889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2825773435" sldId="889"/>
            <ac:inkMk id="4" creationId="{B7F421D0-C07C-4E97-9252-5E8AFEB317EB}"/>
          </ac:inkMkLst>
        </pc:inkChg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1060752167" sldId="890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1060752167" sldId="890"/>
            <ac:inkMk id="4" creationId="{8FB04883-04B2-4CA6-BA4F-F7AEFD977881}"/>
          </ac:inkMkLst>
        </pc:inkChg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2118384765" sldId="891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2118384765" sldId="891"/>
            <ac:inkMk id="5" creationId="{934B4228-AA28-41E9-AC3F-350A59EC1CFB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972846406" sldId="892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444707739" sldId="893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444707739" sldId="893"/>
            <ac:inkMk id="2" creationId="{CAB2188F-124F-4740-A607-DA914B382BC2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831858722" sldId="894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1440726915" sldId="895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616797544" sldId="896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616797544" sldId="896"/>
            <ac:inkMk id="5" creationId="{8A0E4BB8-AD5F-4136-A262-3FB0311FD48C}"/>
          </ac:inkMkLst>
        </pc:inkChg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743374069" sldId="897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2280313611" sldId="898"/>
        </pc:sldMkLst>
      </pc:sldChg>
      <pc:sldChg chg="add">
        <pc:chgData name="David Quigley" userId="b7ec41d0611c9278" providerId="LiveId" clId="{E2C3F241-1134-4E1F-B0E6-65B533607ED4}" dt="2021-10-12T21:18:51.997" v="134"/>
        <pc:sldMkLst>
          <pc:docMk/>
          <pc:sldMk cId="304649450" sldId="899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2779053647" sldId="900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2779053647" sldId="900"/>
            <ac:inkMk id="5" creationId="{D25DB941-E30A-4A78-AC45-105B7A668AEF}"/>
          </ac:inkMkLst>
        </pc:inkChg>
      </pc:sldChg>
      <pc:sldChg chg="add del">
        <pc:chgData name="David Quigley" userId="b7ec41d0611c9278" providerId="LiveId" clId="{E2C3F241-1134-4E1F-B0E6-65B533607ED4}" dt="2021-10-14T18:34:56.782" v="504" actId="47"/>
        <pc:sldMkLst>
          <pc:docMk/>
          <pc:sldMk cId="2262235301" sldId="901"/>
        </pc:sldMkLst>
      </pc:sldChg>
      <pc:sldChg chg="add del">
        <pc:chgData name="David Quigley" userId="b7ec41d0611c9278" providerId="LiveId" clId="{E2C3F241-1134-4E1F-B0E6-65B533607ED4}" dt="2021-10-14T18:34:57.499" v="506" actId="47"/>
        <pc:sldMkLst>
          <pc:docMk/>
          <pc:sldMk cId="982433123" sldId="902"/>
        </pc:sldMkLst>
      </pc:sldChg>
      <pc:sldChg chg="add del">
        <pc:chgData name="David Quigley" userId="b7ec41d0611c9278" providerId="LiveId" clId="{E2C3F241-1134-4E1F-B0E6-65B533607ED4}" dt="2021-10-14T18:34:58.532" v="508" actId="47"/>
        <pc:sldMkLst>
          <pc:docMk/>
          <pc:sldMk cId="1948287374" sldId="903"/>
        </pc:sldMkLst>
      </pc:sldChg>
      <pc:sldChg chg="add del">
        <pc:chgData name="David Quigley" userId="b7ec41d0611c9278" providerId="LiveId" clId="{E2C3F241-1134-4E1F-B0E6-65B533607ED4}" dt="2021-10-14T18:34:58.933" v="509" actId="47"/>
        <pc:sldMkLst>
          <pc:docMk/>
          <pc:sldMk cId="2539865063" sldId="904"/>
        </pc:sldMkLst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2893708245" sldId="905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2893708245" sldId="905"/>
            <ac:inkMk id="3" creationId="{67FBA57A-C70D-406C-8974-278A69A3DC92}"/>
          </ac:inkMkLst>
        </pc:inkChg>
      </pc:sldChg>
      <pc:sldChg chg="addSp add">
        <pc:chgData name="David Quigley" userId="b7ec41d0611c9278" providerId="LiveId" clId="{E2C3F241-1134-4E1F-B0E6-65B533607ED4}" dt="2021-10-12T23:10:30.910" v="162"/>
        <pc:sldMkLst>
          <pc:docMk/>
          <pc:sldMk cId="119817846" sldId="906"/>
        </pc:sldMkLst>
        <pc:inkChg chg="add">
          <ac:chgData name="David Quigley" userId="b7ec41d0611c9278" providerId="LiveId" clId="{E2C3F241-1134-4E1F-B0E6-65B533607ED4}" dt="2021-10-12T23:10:30.910" v="162"/>
          <ac:inkMkLst>
            <pc:docMk/>
            <pc:sldMk cId="119817846" sldId="906"/>
            <ac:inkMk id="5" creationId="{1CF8686D-47A3-405B-AB74-FFACD37ECAF7}"/>
          </ac:inkMkLst>
        </pc:inkChg>
      </pc:sldChg>
      <pc:sldChg chg="modSp add mod">
        <pc:chgData name="David Quigley" userId="b7ec41d0611c9278" providerId="LiveId" clId="{E2C3F241-1134-4E1F-B0E6-65B533607ED4}" dt="2021-10-12T21:25:35.216" v="156" actId="20577"/>
        <pc:sldMkLst>
          <pc:docMk/>
          <pc:sldMk cId="4178219652" sldId="907"/>
        </pc:sldMkLst>
        <pc:spChg chg="mod">
          <ac:chgData name="David Quigley" userId="b7ec41d0611c9278" providerId="LiveId" clId="{E2C3F241-1134-4E1F-B0E6-65B533607ED4}" dt="2021-10-12T21:25:35.216" v="156" actId="20577"/>
          <ac:spMkLst>
            <pc:docMk/>
            <pc:sldMk cId="4178219652" sldId="907"/>
            <ac:spMk id="3" creationId="{DFF4CC90-CF3D-4475-BCA3-3370E8BC796F}"/>
          </ac:spMkLst>
        </pc:spChg>
      </pc:sldChg>
      <pc:sldChg chg="addSp delSp modSp new mod modClrScheme chgLayout">
        <pc:chgData name="David Quigley" userId="b7ec41d0611c9278" providerId="LiveId" clId="{E2C3F241-1134-4E1F-B0E6-65B533607ED4}" dt="2021-10-14T18:10:05.849" v="172" actId="20577"/>
        <pc:sldMkLst>
          <pc:docMk/>
          <pc:sldMk cId="1479229706" sldId="908"/>
        </pc:sldMkLst>
        <pc:spChg chg="del mod ord">
          <ac:chgData name="David Quigley" userId="b7ec41d0611c9278" providerId="LiveId" clId="{E2C3F241-1134-4E1F-B0E6-65B533607ED4}" dt="2021-10-14T18:10:03.133" v="164" actId="700"/>
          <ac:spMkLst>
            <pc:docMk/>
            <pc:sldMk cId="1479229706" sldId="908"/>
            <ac:spMk id="2" creationId="{46577561-4736-4DEB-A036-525149399787}"/>
          </ac:spMkLst>
        </pc:spChg>
        <pc:spChg chg="del mod ord">
          <ac:chgData name="David Quigley" userId="b7ec41d0611c9278" providerId="LiveId" clId="{E2C3F241-1134-4E1F-B0E6-65B533607ED4}" dt="2021-10-14T18:10:03.133" v="164" actId="700"/>
          <ac:spMkLst>
            <pc:docMk/>
            <pc:sldMk cId="1479229706" sldId="908"/>
            <ac:spMk id="3" creationId="{3B0A3514-1967-4A02-B90D-E9E4DFCEC198}"/>
          </ac:spMkLst>
        </pc:spChg>
        <pc:spChg chg="add mod ord">
          <ac:chgData name="David Quigley" userId="b7ec41d0611c9278" providerId="LiveId" clId="{E2C3F241-1134-4E1F-B0E6-65B533607ED4}" dt="2021-10-14T18:10:05.849" v="172" actId="20577"/>
          <ac:spMkLst>
            <pc:docMk/>
            <pc:sldMk cId="1479229706" sldId="908"/>
            <ac:spMk id="4" creationId="{96AEB1A3-8381-49E0-AD80-69F769BF364C}"/>
          </ac:spMkLst>
        </pc:spChg>
        <pc:spChg chg="add mod ord">
          <ac:chgData name="David Quigley" userId="b7ec41d0611c9278" providerId="LiveId" clId="{E2C3F241-1134-4E1F-B0E6-65B533607ED4}" dt="2021-10-14T18:10:03.133" v="164" actId="700"/>
          <ac:spMkLst>
            <pc:docMk/>
            <pc:sldMk cId="1479229706" sldId="908"/>
            <ac:spMk id="5" creationId="{182C8BF8-FE5C-43FC-9B17-9E33B2186768}"/>
          </ac:spMkLst>
        </pc:spChg>
      </pc:sldChg>
      <pc:sldChg chg="addSp delSp modSp add mod">
        <pc:chgData name="David Quigley" userId="b7ec41d0611c9278" providerId="LiveId" clId="{E2C3F241-1134-4E1F-B0E6-65B533607ED4}" dt="2021-10-14T23:10:30.626" v="713"/>
        <pc:sldMkLst>
          <pc:docMk/>
          <pc:sldMk cId="329275456" sldId="909"/>
        </pc:sldMkLst>
        <pc:spChg chg="mod">
          <ac:chgData name="David Quigley" userId="b7ec41d0611c9278" providerId="LiveId" clId="{E2C3F241-1134-4E1F-B0E6-65B533607ED4}" dt="2021-10-14T18:11:47.499" v="280" actId="20577"/>
          <ac:spMkLst>
            <pc:docMk/>
            <pc:sldMk cId="329275456" sldId="909"/>
            <ac:spMk id="6" creationId="{10CD91F3-EF7D-4A29-BDFD-FD0A81FD746C}"/>
          </ac:spMkLst>
        </pc:sp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29275456" sldId="909"/>
            <ac:inkMk id="2" creationId="{6061B799-057A-494C-969A-89DB0EAE1809}"/>
          </ac:inkMkLst>
        </pc:inkChg>
        <pc:inkChg chg="del">
          <ac:chgData name="David Quigley" userId="b7ec41d0611c9278" providerId="LiveId" clId="{E2C3F241-1134-4E1F-B0E6-65B533607ED4}" dt="2021-10-14T18:10:27.783" v="176" actId="478"/>
          <ac:inkMkLst>
            <pc:docMk/>
            <pc:sldMk cId="329275456" sldId="909"/>
            <ac:inkMk id="2" creationId="{A8A6D24E-B8AF-4553-BAF7-17EC5B241615}"/>
          </ac:inkMkLst>
        </pc:inkChg>
      </pc:sldChg>
      <pc:sldChg chg="add">
        <pc:chgData name="David Quigley" userId="b7ec41d0611c9278" providerId="LiveId" clId="{E2C3F241-1134-4E1F-B0E6-65B533607ED4}" dt="2021-10-14T18:12:08.749" v="281"/>
        <pc:sldMkLst>
          <pc:docMk/>
          <pc:sldMk cId="1336747868" sldId="910"/>
        </pc:sldMkLst>
      </pc:sldChg>
      <pc:sldChg chg="addSp add">
        <pc:chgData name="David Quigley" userId="b7ec41d0611c9278" providerId="LiveId" clId="{E2C3F241-1134-4E1F-B0E6-65B533607ED4}" dt="2021-10-14T23:10:30.626" v="713"/>
        <pc:sldMkLst>
          <pc:docMk/>
          <pc:sldMk cId="4227488263" sldId="911"/>
        </pc:sldMkLst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4227488263" sldId="911"/>
            <ac:inkMk id="6" creationId="{2FC8123C-18DB-4B01-9ABA-7A2E2BB53F3A}"/>
          </ac:inkMkLst>
        </pc:inkChg>
      </pc:sldChg>
      <pc:sldChg chg="delSp modSp add mod">
        <pc:chgData name="David Quigley" userId="b7ec41d0611c9278" providerId="LiveId" clId="{E2C3F241-1134-4E1F-B0E6-65B533607ED4}" dt="2021-10-14T18:17:25.116" v="461" actId="5793"/>
        <pc:sldMkLst>
          <pc:docMk/>
          <pc:sldMk cId="3606344787" sldId="912"/>
        </pc:sldMkLst>
        <pc:spChg chg="mod">
          <ac:chgData name="David Quigley" userId="b7ec41d0611c9278" providerId="LiveId" clId="{E2C3F241-1134-4E1F-B0E6-65B533607ED4}" dt="2021-10-14T18:17:25.116" v="461" actId="5793"/>
          <ac:spMkLst>
            <pc:docMk/>
            <pc:sldMk cId="3606344787" sldId="912"/>
            <ac:spMk id="3" creationId="{60103157-4E33-43AD-B12E-FC1A46473FCC}"/>
          </ac:spMkLst>
        </pc:spChg>
        <pc:inkChg chg="del">
          <ac:chgData name="David Quigley" userId="b7ec41d0611c9278" providerId="LiveId" clId="{E2C3F241-1134-4E1F-B0E6-65B533607ED4}" dt="2021-10-14T18:16:31.916" v="310" actId="478"/>
          <ac:inkMkLst>
            <pc:docMk/>
            <pc:sldMk cId="3606344787" sldId="912"/>
            <ac:inkMk id="5" creationId="{934B4228-AA28-41E9-AC3F-350A59EC1CFB}"/>
          </ac:inkMkLst>
        </pc:inkChg>
      </pc:sldChg>
      <pc:sldChg chg="addSp delSp modSp add mod">
        <pc:chgData name="David Quigley" userId="b7ec41d0611c9278" providerId="LiveId" clId="{E2C3F241-1134-4E1F-B0E6-65B533607ED4}" dt="2021-10-14T23:10:30.626" v="713"/>
        <pc:sldMkLst>
          <pc:docMk/>
          <pc:sldMk cId="3651439092" sldId="913"/>
        </pc:sldMkLst>
        <pc:spChg chg="mod">
          <ac:chgData name="David Quigley" userId="b7ec41d0611c9278" providerId="LiveId" clId="{E2C3F241-1134-4E1F-B0E6-65B533607ED4}" dt="2021-10-14T18:37:32.116" v="545" actId="20577"/>
          <ac:spMkLst>
            <pc:docMk/>
            <pc:sldMk cId="3651439092" sldId="913"/>
            <ac:spMk id="3" creationId="{5A07F258-E9FA-4F64-86B3-73D459567A03}"/>
          </ac:spMkLst>
        </pc:spChg>
        <pc:inkChg chg="add">
          <ac:chgData name="David Quigley" userId="b7ec41d0611c9278" providerId="LiveId" clId="{E2C3F241-1134-4E1F-B0E6-65B533607ED4}" dt="2021-10-14T23:10:30.626" v="713"/>
          <ac:inkMkLst>
            <pc:docMk/>
            <pc:sldMk cId="3651439092" sldId="913"/>
            <ac:inkMk id="4" creationId="{C4A712EF-4FF6-4B4A-A3BF-4C5702976717}"/>
          </ac:inkMkLst>
        </pc:inkChg>
        <pc:inkChg chg="del">
          <ac:chgData name="David Quigley" userId="b7ec41d0611c9278" providerId="LiveId" clId="{E2C3F241-1134-4E1F-B0E6-65B533607ED4}" dt="2021-10-14T18:37:23.599" v="543" actId="478"/>
          <ac:inkMkLst>
            <pc:docMk/>
            <pc:sldMk cId="3651439092" sldId="913"/>
            <ac:inkMk id="4" creationId="{EDBADD5B-DB43-46E6-B487-82608A78A6C1}"/>
          </ac:inkMkLst>
        </pc:inkChg>
      </pc:sldChg>
      <pc:sldChg chg="modSp add del mod">
        <pc:chgData name="David Quigley" userId="b7ec41d0611c9278" providerId="LiveId" clId="{E2C3F241-1134-4E1F-B0E6-65B533607ED4}" dt="2021-10-14T18:39:39.412" v="558" actId="47"/>
        <pc:sldMkLst>
          <pc:docMk/>
          <pc:sldMk cId="1383359917" sldId="914"/>
        </pc:sldMkLst>
        <pc:spChg chg="mod">
          <ac:chgData name="David Quigley" userId="b7ec41d0611c9278" providerId="LiveId" clId="{E2C3F241-1134-4E1F-B0E6-65B533607ED4}" dt="2021-10-14T18:37:07.283" v="527" actId="27636"/>
          <ac:spMkLst>
            <pc:docMk/>
            <pc:sldMk cId="1383359917" sldId="914"/>
            <ac:spMk id="2" creationId="{270CD678-DC10-4A3E-9394-350EBA1339A3}"/>
          </ac:spMkLst>
        </pc:spChg>
        <pc:spChg chg="mod">
          <ac:chgData name="David Quigley" userId="b7ec41d0611c9278" providerId="LiveId" clId="{E2C3F241-1134-4E1F-B0E6-65B533607ED4}" dt="2021-10-14T18:37:07.283" v="526" actId="27636"/>
          <ac:spMkLst>
            <pc:docMk/>
            <pc:sldMk cId="1383359917" sldId="914"/>
            <ac:spMk id="5" creationId="{34805EAF-AECD-41D6-9E4C-C7FEFA6DE0C3}"/>
          </ac:spMkLst>
        </pc:spChg>
      </pc:sldChg>
      <pc:sldChg chg="modSp new mod">
        <pc:chgData name="David Quigley" userId="b7ec41d0611c9278" providerId="LiveId" clId="{E2C3F241-1134-4E1F-B0E6-65B533607ED4}" dt="2021-10-14T18:59:30.249" v="618" actId="20577"/>
        <pc:sldMkLst>
          <pc:docMk/>
          <pc:sldMk cId="2922452855" sldId="914"/>
        </pc:sldMkLst>
        <pc:spChg chg="mod">
          <ac:chgData name="David Quigley" userId="b7ec41d0611c9278" providerId="LiveId" clId="{E2C3F241-1134-4E1F-B0E6-65B533607ED4}" dt="2021-10-14T18:59:30.249" v="618" actId="20577"/>
          <ac:spMkLst>
            <pc:docMk/>
            <pc:sldMk cId="2922452855" sldId="914"/>
            <ac:spMk id="2" creationId="{A5389C73-7002-4772-A479-66E38C5E4535}"/>
          </ac:spMkLst>
        </pc:spChg>
      </pc:sldChg>
      <pc:sldChg chg="add del">
        <pc:chgData name="David Quigley" userId="b7ec41d0611c9278" providerId="LiveId" clId="{E2C3F241-1134-4E1F-B0E6-65B533607ED4}" dt="2021-10-14T18:39:41.932" v="559" actId="47"/>
        <pc:sldMkLst>
          <pc:docMk/>
          <pc:sldMk cId="3985607982" sldId="915"/>
        </pc:sldMkLst>
      </pc:sldChg>
      <pc:sldChg chg="add del">
        <pc:chgData name="David Quigley" userId="b7ec41d0611c9278" providerId="LiveId" clId="{E2C3F241-1134-4E1F-B0E6-65B533607ED4}" dt="2021-10-14T18:39:44.133" v="561" actId="47"/>
        <pc:sldMkLst>
          <pc:docMk/>
          <pc:sldMk cId="2906069028" sldId="916"/>
        </pc:sldMkLst>
      </pc:sldChg>
      <pc:sldChg chg="add del">
        <pc:chgData name="David Quigley" userId="b7ec41d0611c9278" providerId="LiveId" clId="{E2C3F241-1134-4E1F-B0E6-65B533607ED4}" dt="2021-10-14T18:39:44.833" v="562" actId="47"/>
        <pc:sldMkLst>
          <pc:docMk/>
          <pc:sldMk cId="649235995" sldId="917"/>
        </pc:sldMkLst>
      </pc:sldChg>
      <pc:sldChg chg="add del">
        <pc:chgData name="David Quigley" userId="b7ec41d0611c9278" providerId="LiveId" clId="{E2C3F241-1134-4E1F-B0E6-65B533607ED4}" dt="2021-10-14T18:39:46.066" v="563" actId="47"/>
        <pc:sldMkLst>
          <pc:docMk/>
          <pc:sldMk cId="2272008195" sldId="918"/>
        </pc:sldMkLst>
      </pc:sldChg>
      <pc:sldMasterChg chg="delSldLayout">
        <pc:chgData name="David Quigley" userId="b7ec41d0611c9278" providerId="LiveId" clId="{E2C3F241-1134-4E1F-B0E6-65B533607ED4}" dt="2021-10-14T18:39:36.549" v="557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E2C3F241-1134-4E1F-B0E6-65B533607ED4}" dt="2021-10-12T21:16:11.215" v="76" actId="47"/>
          <pc:sldLayoutMkLst>
            <pc:docMk/>
            <pc:sldMasterMk cId="0" sldId="2147483659"/>
            <pc:sldLayoutMk cId="3733331340" sldId="2147483661"/>
          </pc:sldLayoutMkLst>
        </pc:sldLayoutChg>
        <pc:sldLayoutChg chg="del">
          <pc:chgData name="David Quigley" userId="b7ec41d0611c9278" providerId="LiveId" clId="{E2C3F241-1134-4E1F-B0E6-65B533607ED4}" dt="2021-10-14T18:39:36.549" v="557" actId="47"/>
          <pc:sldLayoutMkLst>
            <pc:docMk/>
            <pc:sldMasterMk cId="0" sldId="2147483659"/>
            <pc:sldLayoutMk cId="1013720868" sldId="2147483663"/>
          </pc:sldLayoutMkLst>
        </pc:sldLayoutChg>
        <pc:sldLayoutChg chg="del">
          <pc:chgData name="David Quigley" userId="b7ec41d0611c9278" providerId="LiveId" clId="{E2C3F241-1134-4E1F-B0E6-65B533607ED4}" dt="2021-10-12T21:16:05.247" v="8" actId="47"/>
          <pc:sldLayoutMkLst>
            <pc:docMk/>
            <pc:sldMasterMk cId="0" sldId="2147483659"/>
            <pc:sldLayoutMk cId="1522828783" sldId="2147483664"/>
          </pc:sldLayoutMkLst>
        </pc:sldLayoutChg>
        <pc:sldLayoutChg chg="del">
          <pc:chgData name="David Quigley" userId="b7ec41d0611c9278" providerId="LiveId" clId="{E2C3F241-1134-4E1F-B0E6-65B533607ED4}" dt="2021-10-12T21:16:14.354" v="125" actId="47"/>
          <pc:sldLayoutMkLst>
            <pc:docMk/>
            <pc:sldMasterMk cId="0" sldId="2147483659"/>
            <pc:sldLayoutMk cId="3762052413" sldId="214748366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1:57:28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1:57:40.935"/>
    </inkml:context>
  </inkml:definitions>
  <inkml:trace contextRef="#ctx0" brushRef="#br0">7874 4550 367 0,'0'0'401'0,"0"0"-253"15,0 0-3-15,0 0-91 16,6 48-44-16,-10-10 2 15,0 9-1-15,-8 7-6 16,4 0-3-16,-2 1 6 0,2-7 23 16,0-7 2-16,2-9-3 15,2-11-5-15,4-12-8 0,-4-10-13 16,4-15-11-16,4-11 27 16,0-9-2-16,2-5-12 15,4-2-3-15,2-2-2 0,0 1 3 31,0 6-2-31,-4 6-1 16,0 7-1-16,-2 5 1 16,-2 8-1-16,-4 10 5 0,0 7 17 15,0 13-6-15,0 8-19 16,-4 10 2-16,0 8 3 16,0 2-2-16,0-3 0 0,2-6 1 15,0-9-2-15,0-9 3 16,2-18-4-16,-2-9-8 0,2-18 8 15,0-12 7-15,4-13-5 16,0-9 0-16,4-4 2 16,0 0 0-16,2 7 3 15,-2 11-1-15,0 12 2 16,-2 17 2-16,-2 17 16 0,-4 23 9 16,0 13-34-16,0 12 2 15,-4 7-1-15,-2 4 0 0,-2-3 1 16,0-9-3-16,-2-10 0 15,0-13-48-15,0-19-61 16,4-10-102-16,-2-19-80 16,6-9-434-1</inkml:trace>
  <inkml:trace contextRef="#ctx0" brushRef="#br0" timeOffset="333.46">7799 4540 559 0,'0'0'208'0,"13"-31"-48"0,-5 16-26 16,-4 5-23-16,0 2-20 16,-2 7-21-16,-2 3-12 15,0 11-30-15,-6 9-28 0,-2 4 2 16,-4 5-1-16,-1 3-1 16,1-2-5-16,2-1-47 0,-4-1-34 15,6-1-55-15,6-1-85 16,2-2-219-16</inkml:trace>
  <inkml:trace contextRef="#ctx0" brushRef="#br0" timeOffset="781.98">7725 4969 376 0,'0'0'145'0,"0"0"-22"16,-36 4-50-16,24 0-29 15,0 2-23 1,4-1-12-16,-1 2 11 16,7-1 69-16,2 3 68 15,7-3-8-15,5 2-10 0,6-2-34 16,8-1-23-16,0-5-15 15,4 0-17-15,2-5-26 16,1-4-16-16,-1-1-4 16,-6 0-5-16,-4 0 0 0,-8-3-53 15,-6-1-91-15,-4 1-110 16,-4 0-255-16</inkml:trace>
  <inkml:trace contextRef="#ctx0" brushRef="#br0" timeOffset="1502.66">8172 4553 781 0,'0'0'268'0,"0"0"-117"0,-6 26-106 16,0-7-34-16,-4 3-4 15,-2-1-5-15,0 0-1 0,0-3-2 16,-2-3 0-16,4-5-6 15,3-2-5-15,3-5 8 16,-4 0 5-16,8-3 1 0,2-3 21 16,8-2 53-16,-1-2-27 15,7-2-8-15,6 1-14 32,2 2-8-32,0 5-5 0,2 1-4 15,-4 8-3-15,-7 8-4 16,-7 5-4-16,-8 2-1 15,-4 4-6-15,-11-3-1 16,-3-1-47-16,-4-3-45 16,0-6-110-16,2-3-155 15</inkml:trace>
  <inkml:trace contextRef="#ctx0" brushRef="#br0" timeOffset="1866">8345 4466 1095 0,'12'29'178'0,"2"9"-28"0,3 7-84 16,5 3-8-16,2 7-13 16,4 1-9-16,-2-4-12 15,0-3-16-15,-7-12-6 0,-5-8-6 16,-12-12-21-16,-2-16-80 15,-12-10-137-15,-3-12-152 16</inkml:trace>
  <inkml:trace contextRef="#ctx0" brushRef="#br0" timeOffset="2067.41">8263 4569 662 0,'0'0'383'0,"0"0"-218"16,34-37-19-16,-12 12-44 15,4-7-2-15,6-6-37 0,5-5-47 16,5 1-13-16,-2 5-4 16,-3 6-43-16,-7 8-51 0,-4 15-77 15,-10 8-293-15</inkml:trace>
  <inkml:trace contextRef="#ctx0" brushRef="#br0" timeOffset="6375.64">11247 5391 496 0,'0'0'345'0,"30"-23"-225"16,-22 23 21-16,-6 14-44 15,-6 15-63-15,-12 12-25 0,-8 14-6 16,-6 7-2-16,-4 4-4 15,-3 1 1-15,1-6 3 16,2-7 0-16,4-12 0 16,8-10 0-16,3-16-1 0,9-15-1 15,6-12-7-15,8-17 5 0,10-14 12 16,9-11-6 0,11-7 1-16,10-5-1 0,3 0 5 15,7 3 11-15,0 7 13 16,-7 8-3-16,-7 14-9 15,-10 14 11-15,-14 14 15 0,-14 10-20 16,-12 14-24-16,-12 8-4 16,-12 6 2-16,-5 5-1 0,-9 4 4 15,-2-2 6-15,-1-2 1 16,3-7-2-16,0-5-5 16,8-11-3-16,7-7-1 15,7-8 1 1,10-17-2-16,6-6 0 15,8-12 3-15,4-8 1 16,8-6 1-16,4-2-1 0,2 4 3 16,-2 8-1-16,-2 11 2 15,-8 17-2-15,-8 17-4 16,-14 24 4-16,-12 17-7 16,-8 13 5-16,-9 10-3 0,-5 6 2 15,0-1-1-15,1-9-1 0,-1-11 0 16,4-13-4-16,7-15-1 15,5-17-9-15,6-13-6 16,6-22 6-16,10-13 11 16,10-12 7-16,6-12-1 15,14-12 0 1,8-5 2-16,8 1 0 16,-4 6 1-16,-5 15-2 0,-3 15 2 15,-14 25 1-15,-12 18-2 16,-18 23 10-16,-7 15 9 15,-13 10-5-15,-6 8 5 0,-5 3 6 0,-3-1-8 16,2 0-9 0,-3-6-7-16,1-6-2 0,5-6-2 15,1-13-3-15,8-10-6 16,5-13-31-16,9-10-9 16,8-18 11-16,10-12 24 15,12-14 13-15,6-14 3 16,14-9-2-16,6-7 1 0,3 2-1 15,-7 3 2-15,-6 16 0 0,-6 16 6 16,-10 21 2-16,-20 21-6 16,-8 23 4-16,-15 20 4 15,-5 15-4-15,-10 13-6 16,-3 9 0-16,-9 1-1 16,7 0 0-1,-5-4-2-15,3-14 3 16,1-12-4-16,7-13 0 0,7-19 1 15,10-16-7-15,2-15 0 16,13-17-4-16,9-15 8 16,4-12 3-16,10-15 1 15,4-9 1-15,8-4 0 16,0 1 0-16,-4 11-1 0,-4 9-1 16,-8 23-2-16,-18 23-3 0,-12 22 8 15,-14 24 3-15,-9 17 2 16,-9 14 1-16,-5 7-1 15,1 3-1-15,-3-5 2 16,1-4 1-16,9-11-8 0,-3-11 1 31,9-14-4-31,5-11 1 0,6-14 0 16,11-12-2-16,11-14 2 16,4-9-3-16,12-10 4 15,10-8 1-15,10-4 2 16,8-2-1-16,2 6-1 15,-2 7-1-15,-5 13-1 0,-5 15-1 16,-12 18-2-16,-13 15 2 16,-11 19 5-16,-8 10-4 0,-6 9 1 15,-3 7-1-15,-1 2-1 16,4-3-9-16,2-8-3 16,11-9-2-16,3-12 5 0,8-7 6 15,6-14-2-15,8-9-4 16,6-16-3-16,12-10 17 15,8-11-1-15,12-14-4 0,1-12 3 16,11-7-2-16,-6 4 2 16,-3 7 3-16,-11 12 7 15,-4 14 2-15,-10 14 1 0,-10 18-1 16,-4 9-9-16,-6 13-2 16,-4 10-3-16,-2 8 1 15,-6 7-1 1,3 2-1-16,-1 0 0 15,4-7-21-15,2-7-26 16,2-11-47-16,8-11-106 0,4-11-184 16</inkml:trace>
  <inkml:trace contextRef="#ctx0" brushRef="#br0" timeOffset="8698.2">8174 6096 612 0,'-2'4'311'0,"2"5"-110"0,-2 3-99 16,0 5-55-16,-2 6-27 0,0 5-12 16,-6 5 0-16,6 3-6 15,-2-1 1-15,4-2 13 16,2-3 26-16,-4-9 20 15,4-3-20-15,0-9-9 0,0-3-14 16,0-6-13-16,4 0-9 16,4-4-13-16,6 1 24 0,0 1-3 15,8 0 2-15,0 2-5 16,5 0-2-16,-5 4-14 16,4 1-36-16,-8-1-68 0,0 2-145 31,-2-2-296-31</inkml:trace>
  <inkml:trace contextRef="#ctx0" brushRef="#br0" timeOffset="8933.17">8180 6243 619 0,'0'0'292'0,"44"-18"-170"0,-23 6-87 16,5-1-37-16,-8 5-73 16,-2 4-159-1,-2 3-436-15</inkml:trace>
  <inkml:trace contextRef="#ctx0" brushRef="#br0" timeOffset="9164.79">8154 6086 793 0,'0'0'374'16,"0"0"-157"-16,0 0-131 15,0 0-56-15,42-7-24 16,-18-4-5-16,1 1 0 16,3-4-13-16,-2 4-47 0,-2 2-55 15,-2 6-81-15,-8 3-138 16,2 8-425-16</inkml:trace>
  <inkml:trace contextRef="#ctx0" brushRef="#br0" timeOffset="9613.07">8510 6260 229 0,'0'0'638'0,"0"0"-432"0,0 0-48 0,0 0-59 16,0 0-43-16,0 0-19 15,0 0 8-15,-48 12-13 0,24 6-19 16,0 3-7-16,6 2-4 16,6-3 0-16,9-1-10 15,3-2 4-15,9-8 3 16,7-3-7-16,4-6-3 16,6-3 0-1,0-8 6-15,-6-3-1 0,2-4 1 16,-5-2 4-16,1 0-2 15,-10-1-4-15,-2 2-13 16,-4 4-3-16,0 2 7 16,-2 3 15-16,0 5 1 0,-2 3 1 0,0 2 8 15,0 1 10-15,2 7 18 16,0 3-30-16,0 3-3 16,4 0 1-16,0 1-5 15,2-2-2-15,2-3-24 16,-4-4-32-16,4-6-66 15,2-1-78-15,-2-10-105 16,2-2-215-16</inkml:trace>
  <inkml:trace contextRef="#ctx0" brushRef="#br0" timeOffset="9913.44">8688 6204 516 0,'0'0'379'0,"0"0"-193"16,26 42-65-16,-20-25-51 15,0-1-2-15,-2 2-29 0,0-4-12 16,-2 1-6-16,2-6-4 0,-4-1-6 16,0-4-6-16,-4-4-6 15,0 0-8-15,0-8 4 16,0-1 4-16,-2-3 5 16,2 1 3-16,4 1 1 15,0-4 1-15,0 1 3 0,4 2 0 16,2-2-4-16,4 1-5 0,4 0 1 15,0 3-1-15,2 2-3 16,2 2-19-16,-4 3-27 16,1 1-37-16,1 1-80 15,0 0-113-15,0 2-146 16</inkml:trace>
  <inkml:trace contextRef="#ctx0" brushRef="#br0" timeOffset="10198.91">8980 5954 255 0,'0'0'786'0,"-4"33"-589"15,4-9-39-15,0 8-93 16,4 6-17-16,0 7-17 16,2 4-10-1,0 1-8-15,0-3-9 16,2-5-6-16,-4-8-22 16,2-11-43-16,0-13-51 15,4-10-74-15,-6-10-175 0,4-11-101 16</inkml:trace>
  <inkml:trace contextRef="#ctx0" brushRef="#br0" timeOffset="10452.04">9040 6188 895 0,'0'0'209'0,"24"51"-30"0,-8-26-56 0,2 4-52 16,1-1-17-16,3 0-18 16,-4-2-17-16,0-5-13 15,-2-7-4-15,-4-6-18 16,-4-9-51-16,2-16-63 16,-4-12-58-1,0-8-60-15,0-7-298 16</inkml:trace>
  <inkml:trace contextRef="#ctx0" brushRef="#br0" timeOffset="10583.66">9292 6108 697 0,'6'32'219'0,"-2"12"-61"0,-4 11-46 16,-14 4-20-16,-10 7-21 0,-7 0-25 16,-7 2-21-16,-8-4-19 15,1-7-4-15,3-12-8 0,12-13-84 16,12-13-131-16,22-19-280 15</inkml:trace>
  <inkml:trace contextRef="#ctx0" brushRef="#br0" timeOffset="11438.84">9719 6015 563 0,'0'0'295'0,"0"0"-75"16,-10 41-66-16,6-17-40 0,-2 5-30 16,1 7-28-16,-1 3-17 15,2 3-9-15,-2 0-7 16,2-4 0-16,2-6-5 15,-2-7 1-15,4-11-11 16,-6-7-3-16,2-10-11 16,2-10-29-1,0-11 4-15,0-8 10 0,4-4 7 16,-2-5-7-16,2 1 10 16,2 4 7-16,-2 1 4 15,4 7 2-15,-6 4 0 16,4 6 5-16,-4 6 13 15,2 4 9-15,2 4 8 16,2 4 4-16,0 3 18 0,1 8-6 0,5 7-15 16,6 8-10-16,4 8-12 15,0 6-7-15,8 6-5 16,4 2 1-16,3 1-5 16,3-6 2-16,0-6 1 0,-7-9 7 15,-3-11 0-15,-8-11-1 16,-4-13-6-1,-6-16-20-15,-10-10 5 16,-2-11-2-16,-2-8-33 16,-8-4-9-16,-4-4-25 15,-2 5-22-15,4 7 3 16,-4 5-4-16,6 11 10 16,1 13-11-16,3 10-26 0,2 9 5 15,4 12 41-15,2 8-259 0</inkml:trace>
  <inkml:trace contextRef="#ctx0" brushRef="#br0" timeOffset="11886.67">10365 6244 673 0,'0'0'277'0,"0"0"-137"15,0 0-21-15,0 0-3 16,-36-5-22-16,18 12-38 15,0 6-8-15,2 6-10 16,1 4-7-16,5 6-11 0,6-1-10 16,4 0-1-16,4-4-7 15,10-7-4-15,5-6-30 0,3-6-20 16,0-6 3-16,4-10 20 16,-10-3 13-16,-2-7 8 15,-6-2 1-15,-6-1 0 16,-4 1 4-1,-6-1-1-15,-8 5-14 16,2 3-38-16,-8 4-66 16,4 6-25-16,6 3-79 0,4 3-198 15</inkml:trace>
  <inkml:trace contextRef="#ctx0" brushRef="#br0" timeOffset="12241.06">10528 6259 815 0,'0'0'170'0,"12"28"-8"16,-8-13-65-16,0 4-15 15,2 0-25-15,2 4-17 16,1-5-15-16,1-1-9 16,4-3-1-16,-4-7-4 15,6-6-6-15,2-4-7 0,0-11 1 16,2-5-5-16,2-7 4 16,-8-1 1-16,1-2-3 15,-5 1 5-15,-6 3-7 16,-4-1 4-16,0 5-2 15,-6 3-54-15,0 10-135 0,0 7-148 16,6 6-497-16</inkml:trace>
  <inkml:trace contextRef="#ctx1" brushRef="#br0">6190 3806 0,'0'0'15</inkml:trace>
  <inkml:trace contextRef="#ctx0" brushRef="#br0" timeOffset="17655.05">5764 6832 488 0,'0'0'127'16,"-6"28"-38"-16,3-8-29 15,-3 3-17-15,-2 3-5 16,2 2-9-16,4 2-7 16,-2 1-3-16,4-2 3 0,0-4 4 15,4-2 14-15,2-4 18 16,0-5-11-16,0-2-11 15,1 0-13-15,-5-1-7 0,2 0-9 16,0-1-5-16,-2 0-2 16,0-5 1-1,0-1-1-15,0-4 2 0,2-14-31 0,-4-10 17 16,0-7 31-16,6-8-13 16,-2-8 12-16,6-4 7 15,0 0 19-15,0 6-1 0,2 7-10 16,-2 7-9-16,-4 11-6 15,0 8-7-15,-2 12-3 16,-4 18-10 0,-8 14-6-16,2 11 10 15,-6 14-3-15,0 11 1 16,2 4-3-16,-2-1-2 0,4-5 5 16,2-10 3-16,2-11-1 15,4-15 1-15,0-18 1 16,4-19-6-16,2-17-16 15,10-14 27-15,-4-10-7 0,6-9 9 16,4 1 11-16,-4 2-3 16,0 8-3-16,-5 8-7 0,-1 12-7 15,-4 7 1-15,-2 10 0 16,0 6-2-16,-6 8-2 16,0 9-8-16,0 4 9 15,0 9 2 1,0 7-1-16,-4 5 1 15,0 5 0-15,2-2-1 16,2-3-4-16,-2-5-16 0,2-11-3 16,0-13-1-16,0-10-2 15,6-12-10-15,4-12 33 16,2-7 5-16,6-6-2 16,4-5 0-16,4 3 4 0,0 1 9 15,-1 5 0-15,1 5-10 0,-6 10 0 16,-4 10 1-16,-4 12-3 15,-4 15-3-15,-8 14 2 0,0 9-1 16,-4 10 0-16,-6 4 3 16,2-4-2-16,4-2 4 15,-4-12 14-15,2-9 3 16,4-10-4-16,2-10-9 0,0-9-2 16,4-9 5-16,4-6 9 15,2-10-12-15,6-10-6 16,2-7-2-16,4-10 0 15,-1-5 0-15,3 0 1 16,-8 7 1-16,0 8-1 16,-4 13 1-16,-4 14 5 15,-8 14 7-15,-8 14-11 16,-2 17-17-16,-2 12 25 16,-10 10-7-16,2 13-2 15,0 3-1-15,5-2 2 16,-3-11-2-16,6-9 5 0,4-12-9 15,2-14-3-15,4-16-1 0,2-8 0 16,6-16 2-16,4-10 7 16,4-12 1-16,4-13-4 15,1-7 3-15,1-2-4 16,-2 8 2-16,0 10 3 16,-6 15-4-16,-2 12 5 0,-6 17 1 15,-4 15-8 1,-8 14-6-16,0 5 10 15,-2 9-1-15,-2 7 2 16,2 1-2-16,2-7-2 16,0-1 3-16,6-7 0 15,2-9-14-15,2-8-5 0,14-11-7 16,6-6 2-16,8-10-2 16,10-12 12-16,9-5 10 0,9-9 1 15,7-5-2-15,3 1-8 16,3-2 12-16,-1 5 1 15,-2 5-2-15,-3 9 0 0,-13 7 2 16,-11 9-1-16,-5 7 1 16,-10 0 6-16,-12 12-3 15,-10 4-3 1,-4 6-8-16,-8 6-3 16,-2 3 8-16,-10 5 4 15,2 2-4-15,4-1 2 16,-2-4 0-16,7-7 0 15,1-7 0-15,6-10-1 0,2-9-3 16,10-17-10-16,-1-8 12 16,11-12 2-16,6-13 1 0,6-11-2 15,10-5 2-15,-3-4 0 16,7 4 5-16,-8 10-2 16,-2 12 10-16,-7 15-7 0,-11 16 16 15,-6 13-7-15,-8 10-4 16,-4 13-11-16,-2 5-9 15,-4 4 5-15,-8 6 3 0,6 1 0 16,-6-2 3-16,4-3-4 16,5-2 4-16,1-8-3 15,-2-6 1-15,4-6 1 0,2-9 1 16,2-8-6-16,8-14-8 16,-3-6 7-16,7-11 4 15,-2-7-2 1,2-4 0-16,-2 2 0 15,-2 7 1-15,-2 9 1 16,0 11 0-16,-2 13 6 16,-2 7 0-16,0 15-9 0,0 10 3 15,-8 6-3-15,4 6 2 16,-4 5-1-16,0 1 1 16,-2-5 0-16,2-5 3 0,0-7-6 15,-2-10 7-15,4-8-7 16,2-10-5-16,2-6-4 0,8-11 12 15,4-7 6-15,6-5-2 16,6-5 0-16,3 1-1 16,1 3-1-16,-4 6 0 15,-2 5-2 1,-6 10 1-16,-10 9 2 16,-6 4-6-16,-2 10-2 0,-10 5-2 15,-6 5 4-15,0 4 2 16,-6 0-2-16,-4-1 2 15,2-2 1-15,7-7-1 16,3-4 0-16,0-6 0 16,8-6-3-16,4-4 1 0,2-8 2 15,2-5 8-15,6-3-4 0,4-4 0 16,-2-5-1 0,1 4-3-16,-1 2 1 0,-4 4-1 15,-2 8 0-15,-4 11 3 16,-2 18-4-16,-8 9-2 0,-3 5-2 15,-3 10 5 1,-8 0-1-16,0-3-1 0,-4-11 1 16,0-9-2-16,-1-14-4 15,-1-9-1-15,-2-16 5 16,4-11 2-16,6-11 2 16,4-7 3-16,5-5-1 0,7-6 1 15,4-8 2 1,2 1-4-16,0-1 1 0,0 9 0 15,0 8-2-15,0 16-2 16,-8 14-4-16,-10 19 1 16,-4 21-3-16,-8 22 14 15,-8 16 1-15,-3 18-5 16,1 12 1-16,-6 2 1 16,5-2-9-16,3-14-13 0,4-13 2 0,2-17 7 15,4-18-2-15,11-20-2 16,3-13 3-16,10-20 5 15,4-12 3-15,12-15 5 0,7-12-2 16,3-10 1-16,4-2-1 16,2 3 0-16,-6 12-2 15,-4 14 2 1,-6 18 1-16,-8 24 11 16,-6 22 7-16,-8 21-16 15,-12 10-7-15,-4 10 4 16,-4 8 0-16,-8 1 2 15,1-7-4-15,-3-10 2 16,6-7 1-16,4-15-4 0,5-12-1 16,7-15 1-16,8-15-4 0,6-16 4 15,4-13 9-15,6-11-5 16,6-11 3-16,4-4-6 16,1-2 3-16,-3 7 1 15,2 14-5-15,-8 14 2 16,-2 18 2-16,-6 19 10 0,-2 27 2 15,-8 16-16 1,0 11 5-16,-6 9-4 16,-3 6 4-16,-1-1-5 15,-2-8 3-15,0-6-1 16,0-11 0-16,-2-10 0 0,0-16-5 16,3-13-1-16,1-14-1 15,2-18 2-15,2-14 4 16,4-11 5-16,6-13-5 0,-4-8 3 15,2-1 0-15,0 5-2 16,-4 8-2-16,-2 11-2 16,-1 19 1-16,-5 20-1 0,-4 21 4 15,2 25 12-15,-8 18 21 16,2 15-14-16,1 8-12 16,1 1-3-16,0-7-3 0,4-14 3 15,0-14-3-15,2-15-4 16,2-17-6-16,5-13-1 0,-1-17 3 15,2-14 8-15,-2-9 1 16,4-15 0-16,4-5-53 16,2-5-52-16,4 3-95 15,0 5-186 1,4 11-133-16</inkml:trace>
  <inkml:trace contextRef="#ctx0" brushRef="#br0" timeOffset="48248.4">14071 6939 36 0,'0'0'459'0,"0"0"-329"15,0 0 33-15,0 0-84 16,-27-7-3-16,19 18 13 16,4 4-14-16,-6 5-32 15,4 3-11-15,0 1 6 16,2-1 9-16,4 1-8 15,-6-3-9 1,4-7-19-16,0-2-10 0,2-3-1 16,-2-5-2-16,2-4-16 15,0-4-31-15,4-10-26 16,4-6 52-16,2-8 30 16,6-8 4-16,2-2-7 15,-1 0 1-15,3 4 0 0,-8 7 1 16,2 5 0-16,-6 10 11 15,-6 8 8-15,-2 4-18 0,-6 15 26 16,-2 8-36-16,-12 9 1 16,0 5-16-16,-1 5-8 15,5 1-14-15,-4-4 8 16,6-2 19-16,6-4 9 16,4-8 4-1,4-7-2-15,2-10 0 16,10-9-15-16,4-18-23 0,8-12 23 15,3-11 8-15,7-11 17 16,4-2-3-16,-6 2-5 16,2 7 7-16,-7 10 1 0,-5 12 34 15,-8 14 25-15,-6 10-3 16,-8 10-18-16,-4 9-37 0,-8 9-1 16,-2 5-4-16,-2 4-1 15,2 3-4-15,-3-2 3 16,5-3-1-16,2-2-3 15,4-6 3-15,4-9-8 16,4-10-2-16,10-8-9 0,4-10-16 16,7-11 22-16,5-5 16 0,8-4-3 31,2-2 2-31,-1 4 0 0,3 4 0 16,-4 9 0-16,-6 6 3 15,-4 9-1-15,-11 14 9 16,-5 10-1-16,-6 4-15 0,-4 6 2 15,0 5 0-15,0 1-12 16,0-3-75-16,2-1 45 16,8-7 47-16,-2-7-2 15,10-11-9-15,2-11-6 16,6-10-1-16,10-13-1 16,-1-10 7-16,9-9 12 0,0-6 0 15,3-1-2-15,-1 1 12 16,-6 7 10-16,-4 9 5 0,-9 11 8 15,-3 10 5-15,-10 11 14 16,-2 7-13-16,-6 15-25 0,-2 4-17 16,0 6 0-16,2 4 5 15,2-2-5-15,2-1 0 16,4-5 0-16,2-5 0 16,5-7 1-1,7-10-2-15,6-7-8 16,4-12 2-16,5-10 5 15,3-6-2-15,4-4 5 16,-1-2-3-16,-1 1 2 16,-6 3-2-16,-4 7 2 0,-9 5-1 15,-5 8 0-15,-10 8 0 16,-6 7-5-16,-4 10 5 0,-4 5-7 16,0 5 5-16,2 3 4 15,2-2-3-15,2-1-1 16,8-3 3-16,0-6-1 0,6-4 1 15,5-7-2-15,5-4-2 16,6-11-3-16,2-7 2 16,5-7 1-16,-1-2 2 0,4-4 2 15,-6 2-1-15,-1 4 0 16,-7 6 2-16,-4 7-1 16,-6 7 1-16,-8 7 1 0,-4 10 6 15,-6 8-14-15,-2 6 0 16,-2 2 4-16,0 2-1 15,-2 0 3 1,0-1-1-16,2-4 1 16,2-2-1-16,2-6 0 15,7-7 2-15,-1-9-2 16,10-6-7-16,2-12-4 0,4-8 10 16,4-3 1-16,-1-2-2 15,-1 0 2-15,-2 4-1 16,-8 4 3-16,-4 8-2 0,-8 9 1 15,-4 5 2-15,-4 6 11 16,-6 9-26-16,-2 3 10 0,-4 4 4 16,2 2-4-16,-2 0 2 15,2 0-1-15,2-3 1 16,2-6-1-16,4-4 2 16,4-8-1-1,2-6-3-15,6-12-16 16,4-7 19-16,6-4 3 0,6-6-2 15,4-1-1-15,0 2 1 16,3 3 1-16,-1 6 0 16,-4 7-2-16,-8 8 1 15,-4 7-1-15,-4 8 2 16,-8 10-7-16,-2 3 0 0,0 6 3 16,-6 2 0-16,0-1-3 15,0 3 0-15,2-2 2 0,0-5-5 16,4-2 1-16,0-8 8 15,12-9-3 1,0-8-3-16,8-11-15 16,3-10 18-16,7-9 2 0,6-10-2 0,2-3 2 0,-2-1 4 15,-1 1 8-15,-3 4 3 16,-6 9 5-16,-8 10-4 16,-6 15-2-16,-6 8 0 15,-6 12-5-15,0 11-17 16,-6 6 8-16,-8 8 0 15,4 4-2-15,-2 1-4 16,4-1-2-16,2-4 4 16,2-5 3-16,4-9 2 15,6-14-1-15,6-9 0 16,4-14-13-16,4-14 9 16,6-11 5-16,-1-11-3 15,3-3 2-15,-2-2-1 0,-2 4 1 16,-6 8-2-16,-2 10 1 0,-10 14-2 15,-6 13-1-15,-2 12-1 16,-6 17 8-16,-10 10 0 16,-2 10-2-16,-2 8-2 15,0 5-2 1,-4 1 5-16,2-2-3 0,3-6 0 16,1-11 1-16,4-10-1 15,2-11-2-15,6-15-3 16,4-8 0-16,4-17-6 15,0-6 8-15,2-9-12 16,8-3-42-16,4-1-74 16,-4 8-168-16,2 9-554 0</inkml:trace>
  <inkml:trace contextRef="#ctx0" brushRef="#br0" timeOffset="48870.63">14346 6406 690 0,'4'11'177'0,"0"3"-22"0,0 6-46 16,-1 3-32-16,3 6-16 0,-2 4-3 15,0 4-6-15,-2-1-21 16,-2-3-22-16,0-7-6 15,0-9-9-15,-2-15-88 16,-4-11-200-16,2-16-192 16</inkml:trace>
  <inkml:trace contextRef="#ctx0" brushRef="#br0" timeOffset="49033.52">14201 6047 977 0,'0'0'114'0,"0"0"-106"16,0 0-3-16,0 0-118 15,27 26-126-15,-13-23-461 16</inkml:trace>
  <inkml:trace contextRef="#ctx0" brushRef="#br0" timeOffset="49319.95">14681 6155 719 0,'0'0'257'0,"12"44"-121"0,-16-17-15 16,-10 0-5-16,-4 3-35 16,-1 1-27-16,-3-2-11 15,6-4-19-15,2-3-8 0,6-6-11 16,6-4 1-16,6-6 1 15,12-6 38-15,12 0-23 16,7-6-17-16,7-2 1 16,6 2-4-16,-6 5-2 15,-5 2 0-15,-9 14-2 0,-14 10-5 16,-10 6-5-16,-12 5-13 0,-14 2-27 16,-10 1-63-16,-5-3-92 15,-1-6-153-15</inkml:trace>
  <inkml:trace contextRef="#ctx0" brushRef="#br0" timeOffset="53548.93">4819 8159 784 0,'0'0'180'16,"0"0"-25"-16,34-10-56 15,-30 8-33-15,0 2-29 16,-2 8-18-16,-2 6-11 16,-2 9-7-16,-6 7-5 0,-6 8 7 15,2 4-1-15,-6 3-3 0,2-6 2 16,2-1-1-16,0-10 0 16,4-6-2-16,0-7 1 15,4-10-6-15,5-5-4 16,1-14-6-16,7-9-3 15,3-10 32-15,10-6-2 0,6-11 15 16,0 0 2-16,8 0-2 0,-3 4-5 16,1 8 4-16,-8 10-6 15,-4 13 7 1,-12 14 16-16,-6 12-23 16,-2 18-19-16,-6 7-6 0,-6 10 7 15,0 6 1 1,2 2-1-16,-2-4 1 15,6-8 0-15,2-8 1 0,4-10 1 16,0-10 0-16,8-14 2 16,6-9-2-16,8-12-26 15,4-12 19-15,8-9 9 0,1-8-2 16,7-2-2-16,-2 5 2 16,-2 12-2-16,-9 14 3 0,-7 20 12 15,-12 16-9-15,-4 21-11 16,-4 6-21-16,-2 8-13 15,0 0-19-15,-2-5 9 16,2-10 35-16,0-7 16 16,0-10 4-16,10-13 32 0,-4-5 30 15,6-15-29 1,4-7-39-16,6-10 12 16,3-4-3-16,1 1-3 15,-4 4-5-15,-6 6 1 16,-2 8 3-16,-6 10 20 15,-8 7-20-15,-2 9-18 16,-4 6 0-16,-8 7 12 0,2 3-2 16,0 2-16-16,2-3-3 0,6-2-9 15,0-6-13-15,0-7-23 16,4-9-46-16,8-4-76 16,-2-13-385-16</inkml:trace>
  <inkml:trace contextRef="#ctx0" brushRef="#br0" timeOffset="54687.68">6934 8110 604 0,'6'8'177'0,"-2"-3"-81"15,2 0-60-15,-4 0-24 16,0-3-8-16,0 0-4 15,-2 0-4-15,0-1 1 16,2-1 1-16,-2 0-10 16,2 0 8-16,0-3 13 0,0 1 8 31,0 0 33-31,2-1 36 0,-4 1-17 16,4 2-11-16,-4-2-1 15,0 2-26-15,0 0-20 16,0 0-11-16,0 0-8 15,0 2 3-15,0 1-1 16,0 1 2-16,0 2 5 16,0-1 2-16,0 0-1 0,2 0 2 0,0 0 3 15,-2 3 12-15,2 0-5 16,0 0-2-16,0 3-1 16,0-2-8-16,2 1 0 15,2-3-2-15,-2 1 4 0,-2-4 15 16,2-4 10-16,2-3-1 15,0-9-21-15,2-6-9 0,-2-3 16 32,2-5 1-32,0-2-2 15,0 1-3-15,-2 4-7 16,2 3-4-16,-1 6-1 16,-3 4-35-16,-2 6-43 15,2 4-64-15,-2 1-135 0,0 5-326 0</inkml:trace>
  <inkml:trace contextRef="#ctx0" brushRef="#br0" timeOffset="55535.77">6789 7874 835 0,'0'0'190'0,"0"0"-37"15,0 0-74-15,0 0-13 0,0 0-33 16,30-1-5-16,-22-7-15 15,2-3-10-15,-4 1-5 16,0-2 3-16,0 2-3 16,-4 1 1-16,-2 0 0 15,-2 4-9 1,-6 0 6-16,-2 1-5 16,-8 4-3-16,2 0-16 15,2 2 0-15,3 5 6 0,1 3 20 16,6 6 8-16,4 4 28 15,4 3 32-15,6 2-4 16,5 2-14-16,3-2-19 0,2-4-18 16,2-5-4-16,-4-6-8 0,0-6-2 15,-10-4-55-15,2-7-94 16,-6-4-139-16,-2-1-259 16</inkml:trace>
  <inkml:trace contextRef="#ctx0" brushRef="#br0" timeOffset="56005.62">7026 7750 746 0,'0'0'170'0,"0"0"17"16,0 0-133-16,0 0 4 0,0 0 14 15,-38-10 19-15,24 25-30 16,0 4-36-16,4 1-11 16,8 5 3-16,2 0 5 15,0-3-1-15,8-4-1 16,6-4-14-16,0-11 0 0,4-6-12 16,2-15-33-16,-2-6 5 0,2-6 14 15,-3-6 5-15,-9-2 11 16,-2-1 4-16,-6 2-2 15,-8 1 0-15,-5 3-1 32,-5 3 2-32,0 4 5 0,-2 2-5 15,6 6 6-15,0 6 25 16,4 4 24-16,4 6 10 0,6 4-25 16,0 13-1-16,4 11 28 15,8 8-51-15,4 12-12 16,8 4-2-16,-2 5 2 0,3-1-16 15,-1-6-34 1,0-9-41-16,2-11-74 0,-2-14-182 16,2-14-636-16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09:55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6263 6272 106 0,'-2'-3'127'0,"2"1"-38"16,-4-3-14-16,4 1-44 0,-6-1-4 15,4 0-6-15,0 1-8 31,0 1 14-31,0 1 35 0,0 0 20 16,2 2 4-16,-2 2 25 16,0 0-39-16,2 5-33 0,-2 0 0 15,-2 6-1 1,4 2-8-16,0 3 0 0,-4 7-10 16,4 3-8-16,0 4 0 15,0 1 1-15,0 0 1 16,0-5-3-16,0-5-10 15,0-6 2-15,0-7-10 16,0-5-42-16,0-4-109 0,4-1-152 16</inkml:trace>
  <inkml:trace contextRef="#ctx0" brushRef="#br0" timeOffset="1403.9">6124 6518 166 0,'0'2'186'0,"0"1"-101"0,-4-3-46 16,4 0-36-16,-2 0-3 15,2-2 1-15,-2-1 0 16,2-2 4-16,0 1 24 16,0-1 20-16,0 3 0 15,0-1-3-15,0 1-6 0,-2-1-6 16,2 3-4-16,0 0 6 0,0 0 15 15,0 0 25-15,0 3-9 16,4 2-15-16,2 1-2 16,0 4 4-16,2 3-6 0,8 2 6 15,-6 3-12-15,8 0-23 16,1 0-1-16,1-2 2 16,0-6 4-1,4-6-11-15,-2-5-11 16,0-12-6-16,-6-6-1 15,-2-8 2-15,-3-7 0 16,-7-3 1-16,-2-1-39 16,-2 0-71-16,0 4-88 0,-2 3-234 15</inkml:trace>
  <inkml:trace contextRef="#ctx0" brushRef="#br0" timeOffset="3200.2">8400 6166 480 0,'-4'3'160'0,"4"4"-40"15,0 5-32-15,0 4-10 16,0 6-6-16,0 2-6 15,4 8-4-15,2 5-5 16,0 3-5-16,0 3-12 0,2-2-11 16,-4-2-6-16,-4-5-16 15,0-8-3-15,0-7-2 16,-4-7-8-16,-4-10-79 16,0-2-97-16,4-3-77 0,4-7-283 15</inkml:trace>
  <inkml:trace contextRef="#ctx0" brushRef="#br0" timeOffset="3706.79">8228 6423 353 0,'0'0'135'0,"0"0"-2"0,0 0-13 16,0 0-22-16,-12 34-21 16,16-21 3-16,2 2 0 15,5 3-13-15,1 0-13 0,6 1-6 16,0-1-8-16,4-2-9 15,0 1-12-15,2-6-1 16,0-3-12-16,-1-6-5 0,-5-4-5 16,-2-8-2-16,-2-7 4 15,-4-4 0-15,-2-5 0 0,-4-7 0 16,-2-1-15-16,-2-6-91 16,0 2-87-16,0 0-96 15,0 8-386-15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10:14.8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10:19.139"/>
    </inkml:context>
  </inkml:definitions>
  <inkml:trace contextRef="#ctx0" brushRef="#br0">20926 1147 804 0,'8'50'235'0,"-4"9"-109"32,2 12-12-32,-4 7-36 15,0 8-47-15,-2 7-13 16,-2 2-7-16,-2 1-7 15,-4-5-4-15,0-7 1 0,-1-9-1 16,-3-10 0-16,0-13 0 16,2-11-24-16,-4-12-22 15,6-13-36-15,4-11-23 0,4-7-40 16,4-8-44-16,10-6-90 16</inkml:trace>
  <inkml:trace contextRef="#ctx0" brushRef="#br0" timeOffset="702.81">20962 1495 980 0,'0'0'221'0,"0"0"-43"15,0 0-69-15,24 29-41 16,-8-27-18-16,4-2-16 16,8 0-20-16,3-5-13 15,9-2-2-15,4-1 4 0,1 1-7 16,-3-1-8-16,-4 2-23 15,-8-1-36-15,-8 1-36 0,-8 1-67 16,-11 5-199-16,-1 0-491 16</inkml:trace>
  <inkml:trace contextRef="#ctx0" brushRef="#br0" timeOffset="1069.92">20988 2073 844 0,'0'0'248'0,"0"0"-29"16,36 7-83-16,-18-9-43 16,9-3-23-1,5-4-24-15,8-1-23 0,4 1-17 0,-1-2-4 31,-1 3-2-31,-2 1-11 0,-10 5-55 16,-9 3-54-16,-5 12-61 16,-4 8-268-16</inkml:trace>
  <inkml:trace contextRef="#ctx0" brushRef="#br0" timeOffset="1806.02">20972 1092 951 0,'0'0'196'0,"0"0"-29"15,34 7-75-15,-16-9-49 16,4-7-15-16,5 0-10 16,5 1-17-16,2-1 0 15,2 2 1 1,-4 3-4-16,-3 0-38 0,-3 0-50 15,-2 0-114-15,-4 0-159 16,-4 3-437-16</inkml:trace>
  <inkml:trace contextRef="#ctx0" brushRef="#br0" timeOffset="2741.34">21745 954 191 0,'0'0'354'15,"0"0"-227"-15,0 0-21 0,0 0-31 16,0 0 16 0,0 0 72-16,-18 42-7 0,24-8-23 15,6 19-30-15,2 15-2 16,2 19-25-16,0 19-25 15,3 11-12-15,-3 6-14 0,-2 0-15 0,-4-4-7 16,0-14 0-16,-4-21-7 16,-4-22 0-16,0-29-24 15,-2-27-19-15,0-26-87 16,0-27-34-16,0-18-29 16,0-11-238-1</inkml:trace>
  <inkml:trace contextRef="#ctx0" brushRef="#br0" timeOffset="3258.66">21755 913 675 0,'0'0'185'15,"6"36"-18"-15,0-15-19 16,4 5-41-16,4 4-15 31,1 7-22-31,11 9-14 0,0 7-4 16,10 8-3-16,9 8-16 0,3 7 4 15,6 4-2 1,3 1-2-16,1-6 1 0,-2 0-3 16,1-6-7-16,1-9-13 15,-3-8-2-15,7-10-8 16,0-8-1-16,-3-10-2 0,-1-14-5 15,-3-10 22-15,-11-21-6 0,-10-22 3 16,-12-22 4-16,-10-25-6 16,-12-21-10-16,-20-19 0 15,-10-11-6-15,-14-5-71 16,-9 3-47-16,1 9-84 16,6 15-96-16,7 22-436 0</inkml:trace>
  <inkml:trace contextRef="#ctx0" brushRef="#br0" timeOffset="4060.61">23048 892 820 0,'0'33'159'0,"0"7"0"15,4 10-33-15,4 11-41 16,4 10-24-16,6 9-10 16,3 8-2-16,3 8 6 15,2 1 3-15,0-1-16 0,-2-8-9 16,-6-5-11-16,-2-15-16 16,-3-13-3-16,-3-17-1 0,4-14 1 15,2-19-5-15,6-9-4 16,8-21-4-16,10-13 8 0,9-15 2 15,11-15 2-15,7-9-4 16,7-11 2-16,-1-5 0 16,-3-1 2-1,-11 1-2-15,-9 4-1 16,-18 6-2-16,-16 6-1 16,-16 6-2-16,-20 6 0 15,-20 10-2-15,-19 6 5 0,-15 10 4 16,-9 10-1-16,-13 7 0 15,-7 11-1-15,4 9-56 16,1 6-80-16,13 14-90 0,9 16-290 16</inkml:trace>
  <inkml:trace contextRef="#ctx1" brushRef="#br0">18371 53 0,'-5'-5'0,"-6"0"16,0-1-16,-15 1 16,-28 10-1,54-5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1:56:4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2646 4105 198 0,'0'0'40'16,"0"-49"-19"-16,0 23 0 0,0 15-9 16,2 2 9-1,-2 3-4-15,2 2-12 16,-2-1-3-16,0 1-1 16,0-1 1-16,0-3 35 15,2 0 13-15,4 3-6 16,2-3 2-16,2 4-14 0,8 1-11 15,5 3-11-15,3 0-4 16,4 5 5-16,2 0 3 16,0 0 9-16,-1-2 6 15,-1-2 1-15,-4-1-6 0,-6-2-1 16,2-5 6-16,-4-4-1 16,3-2-5-16,-7-5-9 15,4-2 3-15,-2 0-5 0,4 1-6 16,2 2-2-16,8 3-1 15,5 8 3-15,9 3-4 16,8 3-1-16,7 9 2 0,7-1 0 31,5 3-1-31,-3 1-2 0,3-2 2 16,5-2-1-16,-7-3 1 0,3-3 2 16,-3-2 18-16,-1-3-2 0,-3-6-10 15,-3-2-4-15,-4 0-3 16,-1-3 0-1,3 1-1-15,-1 0-2 0,3 6 0 16,10 2 0-16,5 3-2 16,0 2 1-16,7 2 0 15,1 2 3-15,5-1-2 16,-1-1 0-16,2 1 1 16,3-3-1-16,1 0 0 15,-3 0 0-15,1 0 1 0,-4-2-1 0,-1-2 0 16,1-1 1-1,-4 1-2-15,3 3 1 0,1 1-1 16,1 1-1-16,3 4 1 16,0 3 1-16,-3-2-1 15,3 2 0-15,-9-3 0 16,1-1 2-16,-4-4-2 16,5 0 2-16,-9-3-2 15,1-1 2-15,-3-1-1 16,5-1 0-16,-1-2 1 15,1 1-2-15,1-1 1 16,8 2 0-16,-1 1 0 16,5 1 0-16,3 0-1 0,5 1 1 15,2 3 0-15,0 0 0 0,5 0 0 16,-1 0 0-16,0 0 0 16,-3-1 0-1,-1 1 1-15,-4 0-2 16,-2-2 1-16,-1-1 2 15,-3-1-3-15,3-1 2 0,-1 1-2 16,4 2 2-16,2 2-2 16,5-2 0-16,3 4 2 15,0 4-3-15,6 4-12 16,3-1-8-16,1 3 2 16,-2-2 8-16,-2 1-1 15,2-2 6-15,-1-1-1 16,-1-2 4-16,-6-2 4 0,-4 0 0 15,-1-2 1-15,-1-2-1 0,-8 0 0 16,5 0 1-16,-3 0-2 16,-2 0 2-16,7 0-1 15,1 0-1-15,6 3 1 16,0 2 0-16,1 1-2 16,5 3 1-16,-4-1-8 0,0 0-14 15,-1 0 7-15,-3 0 4 0,0-2 6 16,-2-2-2-16,1 1 4 15,-1 0 5-15,-2-1-2 0,3-1 1 16,-3 0 0-16,0 1 0 16,2 0 1-16,-3 0-2 15,3 1 2-15,-2-1-2 16,1 1 2 0,-5 0-2-16,4 1 2 15,-2-1-2-15,-1-1-1 16,-1 3-1-16,-6-2-6 0,-1 0 0 15,-3-3 0-15,-1 1 6 16,1-3 1-16,-8 0 2 16,5 0 0-16,-1 0 0 15,7 0 0-15,-3 0 1 0,2 1 0 16,3 0 4-16,1 3 2 16,-2 1-3-16,3-2-2 0,-3 1 1 15,3-1-2-15,-3 0 1 16,0-2 1-16,-1-1-2 15,-1 0 2-15,-2-4-3 16,3-3 2 0,-5-1-1-16,1-1 2 15,3-1 2-15,-4 1-2 0,7 3-1 16,-3 2 0-16,6 2-2 16,-1 2 0-16,3 3 0 15,2 4-1-15,-1-4 1 16,-5 1 1-16,2-4-1 0,-1 0 1 15,-3-4 0-15,2-2 0 16,-7-4 7-16,3-3 0 0,-3 1 4 16,-1-3-2-16,-2-1-1 15,5-1 2 1,-9 1-4-16,5 3-1 0,-3 0 3 16,-1 5-6-16,-1 3-1 15,-4 2-2 1,-1 3 0-16,-3 1 0 0,1 6 1 15,-11-3-2-15,-9-3 0 16,-12-1-6-16,-14-8-36 16,-12-1-24-16,-14 0-91 15,-2 3-94-15,-4 5 65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07T16:48:13.13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20817 649 0,'0'0'0,"0"0"16,0 0-16,0 0 15,0 0 1,0 0-16,0 0 16,0 0-1,0 0-15,-48 68 16,41-27-16,3 12 16,5 9-1,5 5 1,7 13-16,8 18 15,2 16-15,-3 2 16,1 29 0,-5-1-16,-3 18 15,1 0 1,-7-11-16,0-5 16,-2-14-16,0-27 15,-4-28 1,-1-22-16,-3-22 15,-2-14 1,2-14-16,-2-5 16,2 0-1,0 0-15,3 0 16,0 0 0,-4-73-16,4 57 15,3 0-15,-1 2 16,3 3-1,-2 0-15,2 4 16,-2 0 0,-1 0-16,1 3 15,0 1-15,-3 3 16,0 0 0,0 0-1,0 0-15,0 0 16,0 0-16,0 0 15,0 0 1,0 0-16,66-15 16,-42 12-1,7-4-15,9 5 16,7-2-16,3 1 16,0 3-1,-1-2-15,-3 2 16,5 0-1,9 2-15,6-2 16,-2 2 0,-6-2-16,-13 0 15,6-2 1</inkml:trace>
  <inkml:trace contextRef="#ctx0" brushRef="#br0" timeOffset="575.98">20891 1557 0,'0'0'0,"0"0"16,0 0-1,0 0-15,0 0 16,0 0 0,75-4-16,-41-1 15,11 3 1,10-3-16,3 5 16,-1 0-16,-3-2 15,-6 2 1,-5-5-16,-4 3 15,-5-2 1,-6 3-16,14-11 16</inkml:trace>
  <inkml:trace contextRef="#ctx0" brushRef="#br0" timeOffset="1037.23">20987 737 0,'0'0'0,"68"-24"15,17-3-15,-7 2 16,-16 8-16,-17 4 16,-10 5-1,-4 4 1,8 0-16,14 2 16,13-8-16,3-15 15,11-18 1</inkml:trace>
  <inkml:trace contextRef="#ctx0" brushRef="#br0" timeOffset="2390.21">22008 663 0,'0'0'0,"0"0"15,-13 136-15,11-25 16,5 15-16,6 11 15,4-12 1,3 7 0,2 6-16,1-10 15,4 8-15,2 10 16,-3-8 0,1 8-16,-3-4 15,-3-22 1,-4-9-16,-4-14 15,-2-24-15,-2-26 16,-2-21 0,-2-22-1,1-4-15,-4-36 16,-1-5-16,-5-25 16,-9-23-1,-11-30-15,-10-36 16,0-23-1,-2-26-15,2-7 16,2-6-16,2 10 16,0 9-1,9 37 1,13 42-16,8 32 16,10 33-16,8 22 15,4 19-15,6 13 16,-1 11-1,3 9 1,4 7-16,3 11 16,2 11-16,13 15 15,11 37 1,10 26-16,-5 13 16,4 31-1,2-2-15,6 18 16,2-16-16,-6-17 15,-6-10 1,-6-17 0,0-25-16,-1-27 15,-2-25-15,-8-21 16,-9-20 0,-7-15-16,-10-12 15,-8-11 1,-6-10-16,-4-27 15,-6-46-15,-7-27 16,-8-40 0,-5-8-16,-10-16 15,-10 12 1,-10 2-16,-7 7 16,4 14-16</inkml:trace>
  <inkml:trace contextRef="#ctx0" brushRef="#br0" timeOffset="3243.41">23430 656 0,'0'0'0,"0"0"16,12 105-16,-6 0 15,1 17-15,-3 17 16,6-7 0,1-6-1,2 8-15,0-5 16,1-15-16,1 0 16,1-7-16,2-12 15,1-13 1,3-13-1,3-8-15,4-7 16,2-7-16,2-9 16,2-11-1,-2-9-15,1-11 16,1-9 0,6-9-16,9-6 15,11-12-15,8-14 16,-2-17-1,-2-13-15,4-4 16,-2-5 0,-8-16-16,-14-9 15,-16-4 1,-23-23-16,-30-19 16,-29-26-1,-21-8-15,-22-13 16,-29 11-16,-12 34 15,2 36 1,-8 53 0,-7 59-16,3 53 15,-8 75-15,16 38 16,3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10:14.8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10:19.139"/>
    </inkml:context>
  </inkml:definitions>
  <inkml:trace contextRef="#ctx0" brushRef="#br0">20926 1147 804 0,'8'50'235'0,"-4"9"-109"32,2 12-12-32,-4 7-36 15,0 8-47-15,-2 7-13 16,-2 2-7-16,-2 1-7 15,-4-5-4-15,0-7 1 0,-1-9-1 16,-3-10 0-16,0-13 0 16,2-11-24-16,-4-12-22 15,6-13-36-15,4-11-23 0,4-7-40 16,4-8-44-16,10-6-90 16</inkml:trace>
  <inkml:trace contextRef="#ctx0" brushRef="#br0" timeOffset="702.81">20962 1495 980 0,'0'0'221'0,"0"0"-43"15,0 0-69-15,24 29-41 16,-8-27-18-16,4-2-16 16,8 0-20-16,3-5-13 15,9-2-2-15,4-1 4 0,1 1-7 16,-3-1-8-16,-4 2-23 15,-8-1-36-15,-8 1-36 0,-8 1-67 16,-11 5-199-16,-1 0-491 16</inkml:trace>
  <inkml:trace contextRef="#ctx0" brushRef="#br0" timeOffset="1069.92">20988 2073 844 0,'0'0'248'0,"0"0"-29"16,36 7-83-16,-18-9-43 16,9-3-23-1,5-4-24-15,8-1-23 0,4 1-17 0,-1-2-4 31,-1 3-2-31,-2 1-11 0,-10 5-55 16,-9 3-54-16,-5 12-61 16,-4 8-268-16</inkml:trace>
  <inkml:trace contextRef="#ctx0" brushRef="#br0" timeOffset="1806.02">20972 1092 951 0,'0'0'196'0,"0"0"-29"15,34 7-75-15,-16-9-49 16,4-7-15-16,5 0-10 16,5 1-17-16,2-1 0 15,2 2 1 1,-4 3-4-16,-3 0-38 0,-3 0-50 15,-2 0-114-15,-4 0-159 16,-4 3-437-16</inkml:trace>
  <inkml:trace contextRef="#ctx0" brushRef="#br0" timeOffset="2741.34">21745 954 191 0,'0'0'354'15,"0"0"-227"-15,0 0-21 0,0 0-31 16,0 0 16 0,0 0 72-16,-18 42-7 0,24-8-23 15,6 19-30-15,2 15-2 16,2 19-25-16,0 19-25 15,3 11-12-15,-3 6-14 0,-2 0-15 0,-4-4-7 16,0-14 0-16,-4-21-7 16,-4-22 0-16,0-29-24 15,-2-27-19-15,0-26-87 16,0-27-34-16,0-18-29 16,0-11-238-1</inkml:trace>
  <inkml:trace contextRef="#ctx0" brushRef="#br0" timeOffset="3258.66">21755 913 675 0,'0'0'185'15,"6"36"-18"-15,0-15-19 16,4 5-41-16,4 4-15 31,1 7-22-31,11 9-14 0,0 7-4 16,10 8-3-16,9 8-16 0,3 7 4 15,6 4-2 1,3 1-2-16,1-6 1 0,-2 0-3 16,1-6-7-16,1-9-13 15,-3-8-2-15,7-10-8 16,0-8-1-16,-3-10-2 0,-1-14-5 15,-3-10 22-15,-11-21-6 0,-10-22 3 16,-12-22 4-16,-10-25-6 16,-12-21-10-16,-20-19 0 15,-10-11-6-15,-14-5-71 16,-9 3-47-16,1 9-84 16,6 15-96-16,7 22-436 0</inkml:trace>
  <inkml:trace contextRef="#ctx0" brushRef="#br0" timeOffset="4060.61">23048 892 820 0,'0'33'159'0,"0"7"0"15,4 10-33-15,4 11-41 16,4 10-24-16,6 9-10 16,3 8-2-16,3 8 6 15,2 1 3-15,0-1-16 0,-2-8-9 16,-6-5-11-16,-2-15-16 16,-3-13-3-16,-3-17-1 0,4-14 1 15,2-19-5-15,6-9-4 16,8-21-4-16,10-13 8 0,9-15 2 15,11-15 2-15,7-9-4 16,7-11 2-16,-1-5 0 16,-3-1 2-1,-11 1-2-15,-9 4-1 16,-18 6-2-16,-16 6-1 16,-16 6-2-16,-20 6 0 15,-20 10-2-15,-19 6 5 0,-15 10 4 16,-9 10-1-16,-13 7 0 15,-7 11-1-15,4 9-56 16,1 6-80-16,13 14-90 0,9 16-290 16</inkml:trace>
  <inkml:trace contextRef="#ctx1" brushRef="#br0">18371 53 0,'-5'-5'0,"-6"0"16,0-1-16,-15 1 16,-28 10-1,54-5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04:10.5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04:10.895"/>
    </inkml:context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3856 4472 433 0,'0'0'86'0,"0"0"-5"16,0 0-25-16,0 0-5 15,0-2 5-15,-4-1 4 16,0-2-14-16,-2 0-4 16,0 0-11-16,2 0 1 15,2-1-10-15,-6 1-3 0,4 0-3 0,-2 3 3 16,0-1-7-16,4 1-4 16,-6 2-5-16,0 0-2 15,2 2 0-15,-2 1-2 16,-2-1 4-16,0 1 3 15,0-3 12-15,-4 0 12 16,2-1 0 0,-3-3-11-16,1-1-4 15,-4 1-8-15,0 0-4 0,2 3-2 16,0 1-1-16,-2 0 1 16,4 1-1-16,0 3-1 15,3 2 1-15,3-1 0 16,-2-1 2-16,4 0-1 15,4-2 0-15,-2-1-1 0,0 0 13 0,4-1 5 16,0 0 16-16,0 0-11 16,0 0-6-16,0 0-11 15,0 0-4-15,0 0-2 16,0 0 3-16,0 0-2 16,4 1-5-16,-4 3 6 15,0-1-6 1,0-1 2-16,0 2 2 0,0-1-1 15,0-1-1-15,0 1 3 16,0-1-3-16,0-1 4 16,0 0-3-16,0 0 2 15,0 0-1-15,0 0 1 16,0 1-2-16,0-1 2 0,0 0 0 16,0 1-1-16,-4 1-1 0,4-1 0 15,0 0 0-15,-4-2 0 16,2 3 2-16,0-1-1 15,0-2-1-15,0 4 2 16,-2-3-3-16,2 4 2 0,2-1 2 16,-4 1-3-16,0 0 2 15,4 0-4-15,-8-1 4 0,4 3-2 16,0 0 1-16,2-1 0 16,-2 2 2-16,-4 2-2 15,4-2 0-15,0 2 1 16,2 3-1-16,0 0 0 0,0 2-2 15,2 1 4-15,0 1-1 16,0 1-4 0,-4-1 4-16,4 4 3 15,0-1 3-15,-4 3-2 16,4 1-1-16,-6 3-1 0,2 3 4 16,2 0-3-16,-4 3-2 15,2 2-2-15,0 2 1 16,1-4 1-16,-1 4-1 15,2-3 0-15,2 1 0 0,0-2-2 16,0-1 5-16,2 2 6 16,2-1 10-16,-1 1-1 15,-3 0-5-15,4 4 2 0,-4-1-6 16,0 1-4-16,-4 2-2 16,-1 0 1-16,-1 5-4 15,0-2 0 1,2 4 0-16,0-1-1 15,-4-2-1-15,6 0 3 16,-4-4 1-16,4-6 5 0,0-4-5 16,0-5 17-16,2-6 1 15,-4 0-9-15,4-6-8 16,-4-2 0-16,4 0-5 16,-4-3 1-16,2 1 3 0,2 0-5 15,-2 1 3-15,2-1-2 16,0 4-2-16,0-1-1 0,0 1-3 15,0 0 4-15,0 1 2 16,0-2 0-16,0-4-1 16,0 0 3-16,0-3 3 15,0-2-5 1,0-1-1-16,0 0 0 16,0-1 0-16,-2 1 3 0,2-2-2 15,-2 2 2-15,0 0-2 16,2-1 2-16,-2 1-1 15,2 0-2-15,-2 0 5 16,2 1-3-16,0-1 0 16,0 0-2-16,0 2 5 0,-4-3-3 15,4 2-1-15,0-2 2 0,0 0-4 16,0 0 3-16,0 1-2 16,0-2 1-16,-4 0 1 15,4 0 1-15,0 0 3 16,0 1-3-16,0-1-1 0,0 1 3 15,4 1-4-15,-4-2 4 0,4 2-5 16,0-1 7-16,-2 0-1 16,2 2-1-16,0-1-1 15,0-1-1-15,0 1-2 16,0 0 2-16,-4-1 4 16,2 0-4-16,0-1 2 15,0 0-1-15,0 0-1 16,0 0-1-16,0 0 4 15,0 0-2-15,-2 0-3 16,2 0 4-16,4 0-5 16,-6 0 2-16,4-1 3 15,-4 1-4-15,2-1 2 0,0 1-1 16,-2-2 0-16,4 2-3 16,-2 0 6-16,0 0-3 0,0 0 0 15,2 0-1-15,-1 0 3 16,1 0-1-16,0 0-2 15,0 2 2-15,0-2-1 16,0 0 0-16,2 0 0 16,2-2 4-16,-4-1-1 0,6-1 6 15,-2 1 1 1,4 1 0-16,2-1-2 16,-2 3 4-16,6 0-3 15,-4 3-4-15,4 0 1 16,1 3-4-16,-3-1 4 15,4 1 3-15,0-2 2 0,2-2 3 16,4 1 0-16,-1-2 2 16,7-1 1-16,0 0 3 0,2 0-4 15,2 3 0-15,-5-3-8 16,-1 0 3-16,-2 0-3 16,-4 0-3-16,-4-3-3 15,-8-6-8-15,-8-2-7 0,-8-6-71 16,-8 3-66-16,-6 0-80 15,6 4-233-15</inkml:trace>
  <inkml:trace contextRef="#ctx1" brushRef="#br0">422 5500 0,'-198'80'0,"198"-80"0</inkml:trace>
  <inkml:trace contextRef="#ctx1" brushRef="#br0" timeOffset="9152.56">1240 8381 0,'0'0'0</inkml:trace>
  <inkml:trace contextRef="#ctx0" brushRef="#br1" timeOffset="15301.42">3119 4706 657 0,'10'1'131'15,"5"3"-4"-15,5-1-35 16,6 3-36-16,6-1-28 0,6 3-18 16,7-2 1-16,7 2 20 15,2 3 23-15,-1-3-4 16,3 2-22-16,-5 1-12 16,-3-2 1-16,-8-1-2 0,-6-2-5 15,-16-2-5-15,-7-4 1 16,-9-1-5-1,-8-5-4-15,-9-3-1 16,-7 0 3-16,-6-1-2 16,-2 1 2-16,0 1-4 15,-3 2-8-15,-1 2-4 0,0 2-4 16,-2 1 2-16,1 1 1 16,-3 0 5-16,0 1 12 15,-4-1 1-15,3 0 2 0,-3 0-2 16,6 0 2-16,0 1-1 15,7 1-1-15,3 1 2 0,4-1-2 16,6-2 2 0,-2 3-2-16,10-2 2 0,0-1 0 15,8 0 0-15,4 0 18 16,10 0-5 0,8 0-14-16,10 3-1 15,11-1-1-15,5 2 0 16,12 0 3-16,3 0-3 0,7-1 2 15,-1 2 0-15,-1 1 0 16,-9 1 0-16,-5-2-2 16,-12 2 1-16,-14-2 2 15,-12-3 3-15,-18-1-1 0,-18-1-13 16,-20-3 10-16,-14-5-3 16,-15-1 3-16,-13 0-1 0,-5 0-1 15,-2-1 1-15,-7 0-2 16,11 1-3-16,5-2-14 15,15-1-1-15,11 0 14 16,18-2 7-16,15 2 2 0,11-2 33 16,10 2 22-16,14 3-10 15,13 2-14 1,11 6-24-16,12 2-10 16,11 11-1-16,11-1 0 15,5 4-7-15,5 1 0 16,-5-2 1-16,-3-2 7 0,-9-1 0 15,-9-4 0-15,-10-2-1 16,-21 0 2-16,-13-5-3 0,-14 0-26 16,-20 0-78-16,-15-7-26 15,-9-5-145-15,-8-4-262 16</inkml:trace>
  <inkml:trace contextRef="#ctx1" brushRef="#br1" timeOffset="15419.84">5 9076 0,'0'0'0</inkml:trace>
  <inkml:trace contextRef="#ctx0" brushRef="#br1" timeOffset="17245.1">17693 9280 371 0,'-8'-18'377'0,"-6"1"-205"15,-4-2-26-15,-4 1-67 16,-8 3-18-16,-4 4-19 15,-1 2-22-15,1 3-13 16,-4 2 0-16,4 2 3 0,3 2 0 16,1 0 1-16,4 6 10 15,0 4 4-15,4 6 6 0,3 7 4 16,5 8 7-16,-4 5-5 16,10 8-19-16,-2 6 3 0,8 9-11 15,2 4-5-15,8 7-4 16,4 3 1-1,6-2-1-15,7-6-2 0,5-9-1 16,4-14 0 0,10-14-4-16,7-18 0 15,5-12 1-15,-2-19 1 0,-5-12-1 16,-5-9 3-16,-10-7-2 16,-16-4 5-16,-12-4-2 15,-10-4-3-15,-12 1 3 16,-14 1-4-16,-8 5-57 15,-2 10-86-15,-1 11-180 0,5 12-372 16</inkml:trace>
  <inkml:trace contextRef="#ctx0" brushRef="#br1" timeOffset="20213.28">18928 5992 484 0,'-24'-14'191'0,"-3"0"-16"0,-13 6-18 15,-10 5-21-15,-4 3-53 16,-7 3-43-16,1 11-29 0,-1 8-4 15,5 7-5-15,8 12 0 16,13 9 1-16,11 11-1 16,14 10-1-16,8 11 0 15,16 5 2 1,12 3-2-16,7 3 2 16,9-5 2-16,10-11 2 15,5-15 7-15,9-21-7 0,7-28 7 16,11-30-11-16,5-35-4 15,1-27-4-15,-7-15 5 16,-11-9-1-16,-13-1 1 16,-29 7 22-16,-20 12-2 0,-20 10-15 15,-20 4-5-15,-21 10-2 0,-17 9 0 16,-9 10 0-16,-7 9 0 16,-1 12-70-16,3 12-133 15,13 9-181-15</inkml:trace>
  <inkml:trace contextRef="#ctx0" brushRef="#br1" timeOffset="21437.92">21294 8286 663 0,'-28'-17'146'0,"-6"2"-13"0,-11 0-50 16,-7 2-15-16,-4 6-27 16,1 6-13-16,1 5-3 15,4 13 5-15,7 8-5 16,3 13 1-16,10 8-2 15,6 10-5 1,9 8-3-16,7 5-2 16,8 6 0-16,2 5 11 15,8 3-7-15,7-2-8 0,11-6 1 16,10-12-7-16,8-18-3 16,13-23 0-16,15-27-5 15,11-34-9-15,10-24-12 16,-1-12-14-16,-9-5-10 0,-9 3 44 15,-21 9 6-15,-23 10 17 16,-24 7 0 0,-16 5-17-16,-20-1-1 0,-11 2-3 15,-21 1 0-15,-6 4-21 16,-5 3-99-16,5 7-126 16,11 9-305-16</inkml:trace>
  <inkml:trace contextRef="#ctx0" brushRef="#br2" timeOffset="30496.19">3222 5626 134 0,'0'0'70'0,"0"0"-16"15,0 0 16-15,0 0-11 0,0 0-7 16,0 0-9 0,0 0-2-16,-28 7-7 0,8-7-11 15,-6 0-13-15,-3 0-3 16,-1 0-5-16,-2 2-13 15,2 6 13 1,4 0 0-16,1 4-3 16,3 1 1-16,4 0 0 0,6 0 0 15,6 0-1-15,6-3 0 16,14-1 2-16,12-1 2 16,5-3 21-16,15-1 13 15,12-3 13-15,9 3 14 16,5-3 2-16,5 3 0 0,3 0-14 15,-5 1-16-15,-9-1-14 0,-15-1 1 16,-13 1 0-16,-16 1 8 16,-18-5-15-16,-18 2-16 15,-16-2 2-15,-11 0 0 16,-15-3-2-16,-16-5-10 16,-3 1-21-1,1-3-15-15,3 2-15 0,5-2 12 16,9 2 32-16,11 2 17 15,12 2 0-15,13 0 1 16,9 3-2-16,6 0 3 16,12 1 24-16,9 0 17 15,15 2-28-15,10 1-4 16,12 1-3-16,9 2-2 0,11-1-1 0,9 1 4 16,7-2 0-16,1-1-2 15,-8-2-3-15,-9-1 6 16,-14 0 16-16,-21 0 10 15,-25-4-12-15,-24-3-8 16,-29 0-14-16,-25 1 1 0,-23 1-4 16,-15 0 0-16,-11 2-9 0,2 3-6 15,6 3 2-15,11 3-10 16,13 3 5-16,23-3 2 16,15 2 11-16,19-7 4 15,20-1 3-15,14 0 7 16,20-4 15-16,15-2 9 0,15 1-3 31,15-1-15-31,9 3-10 0,5-1-3 16,1 2 1-16,-7-2-2 15,-11 0 7-15,-15 0 12 16,-21 0-1-16,-16 2 1 16,-24-1-7-16,-22 0-13 15,-24 1 3-15,-13-1-2 0,-21 1-23 16,-7 0-79-16,0-2-43 0,3-4-123 15</inkml:trace>
  <inkml:trace contextRef="#ctx1" brushRef="#br2" timeOffset="30357.99">1117 10551 0</inkml:trace>
  <inkml:trace contextRef="#ctx0" brushRef="#br2" timeOffset="32447.55">15788 7945 577 0,'2'-39'133'0,"-2"0"-27"16,-10 0-7-16,-8 4-19 15,-8-1-28-15,-8 8-6 16,-7 7-5-16,-3 9 3 15,-8 10-4-15,1 9-13 16,1 16-7-16,4 14-9 0,8 10-9 16,13 13 1-1,3 7 2-15,18 8-16 16,4 5-29-16,10 0 6 16,14-7 8-16,3-11 8 15,11-15 8-15,8-19 6 16,4-22-28-16,3-20 1 15,5-23 13-15,1-15-28 0,-7-10 20 16,-10-4 25-16,-13 1 4 0,-11 4 3 16,-18 8 4-16,-12 8-10 15,-15 7-2-15,-9 6-53 16,-6 8-167-16,0 9-434 16</inkml:trace>
  <inkml:trace contextRef="#ctx0" brushRef="#br2" timeOffset="32933.3">16668 8856 785 0,'0'0'87'0,"-38"-38"36"16,6 29 5-16,-10 4-42 15,-5 5-29-15,1 8-19 16,-6 13-25-16,7 11-10 15,9 10 0-15,10 9 1 16,8 4-46-16,16 2-20 0,8-1 3 16,16-7-13-16,8-8-12 15,14-15-12-15,3-19-39 0,13-19-85 16,-3-22-102-16</inkml:trace>
  <inkml:trace contextRef="#ctx0" brushRef="#br2" timeOffset="33001.9">16699 8911 316 0,'-15'-43'39'15,"-15"10"-41"-15,-12 7-30 16,-6 6-250-16</inkml:trace>
  <inkml:trace contextRef="#ctx0" brushRef="#br2" timeOffset="33672.37">18072 10627 712 0,'0'0'92'0,"-30"-18"20"0,-2 15 35 15,-15 3-59-15,-11 0-13 31,-5 5-11-31,-7 9-18 0,3 8-31 16,5 7-6-16,14 10-8 16,13 10 2-16,15 10 1 15,12 6-19-15,12 6-4 16,16 1-4-16,7-6 1 0,13-8-11 16,10-17-13-16,11-20-1 15,7-21 6-15,7-30-20 0,-1-20-62 16,-9-13-40-16,-13-8 86 15,-16-2 82-15,-26 5 21 16,-18 5-11-16,-20 7-12 16,-18 7-29-16,-9 6-182 0</inkml:trace>
  <inkml:trace contextRef="#ctx0" brushRef="#br2" timeOffset="34289.25">19409 12406 305 0,'0'0'568'16,"-64"-7"-427"-16,21 11 11 16,-9 6-59-16,-6 7-68 15,1 8-18-15,5 12-3 16,10 11 1-16,11 12-2 0,11 8-28 15,12 6-11-15,8 1 13 16,14-5 4-16,12-12-30 16,11-17 5-16,17-26-28 15,7-21-75-15,13-28-29 0,3-21-106 16</inkml:trace>
  <inkml:trace contextRef="#ctx1" brushRef="#br2" timeOffset="34050.61">14068 10487 0,'0'0'0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05:53.38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5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06:50.896"/>
    </inkml:context>
  </inkml:definitions>
  <inkml:trace contextRef="#ctx0" brushRef="#br0">17552 7579 302 0,'0'0'167'16,"0"0"-92"-16,35 9 58 16,-21-9-91-16,-4 0-24 15,0 0 1-15,2-4 4 16,2-2 30-16,0-3 18 16,0-4 17-16,-2-2 25 0,-2-5-33 15,-4-2-3-15,-6-3-6 0,-6-1-13 16,-8 1-13-16,-16 1-8 15,-12 2-13-15,-9 4 5 16,-7 8-6-16,-6 8-5 0,-3 5-4 16,-1 14-8-1,7 12-1-15,3 11 0 0,6 8 0 16,9 10-2 0,5 5 3-16,10 5-3 15,6-3-1-15,12-4 1 16,14-6 0-16,12-8 0 15,24-11-2-15,20-11-8 16,19-16 4-16,14-9-1 0,3-9 0 16,-3-13-1-16,-7-8 5 15,-17-7 5-15,-25-8 8 0,-18-4-4 16,-14-7-9-16,-20-9-3 16,-14-5 0-16,-14-3 2 15,-6-2-3-15,-9 2-24 0,-5 8-21 16,-2 9-50-16,7 17-145 15,7 14-290-15</inkml:trace>
  <inkml:trace contextRef="#ctx0" brushRef="#br0" timeOffset="1203.26">22301 7815 1082 0,'-8'-21'132'0,"-10"3"32"15,-12-1-79-15,-5 0-32 0,-13 5-22 16,-8 9-22-16,-3 5-5 15,-7 16 0-15,-1 13 0 16,1 10 0 0,3 9-1-16,7 8 1 15,6 5-2-15,11 5-3 16,9-2 2-16,16-2-4 16,14-5 4-16,14-7 0 0,31-11-5 15,31-13-2-15,25-14-2 16,14-12 7-16,11-10 1 15,-9-12 0-15,-12-7 0 0,-22-6 15 16,-19-5 0-16,-26-6-11 16,-20-6-3-16,-14-5-3 15,-12-5 0-15,-22-5 1 0,-14 3 3 16,-9 7-6-16,-9 7-65 16,-4 16-117-16,-3 16-257 15</inkml:trace>
  <inkml:trace contextRef="#ctx0" brushRef="#br1" timeOffset="55019.6">19023 8503 311 0,'-27'-16'581'16,"-5"4"-355"-16,-6 5-56 16,-4 7-82-16,-1 5-32 15,-3 13-27-15,4 13-16 16,3 12-8-16,5 13 13 0,4 9 13 15,6 11 10 1,10 9 0-16,8 3-16 16,6 1-14-16,16-6-6 15,16-10-2-15,14-15-1 16,21-23-1-16,21-25-7 16,13-20 0-16,4-27 5 0,-5-19-2 15,-15-13 4-15,-21-8 21 16,-25-5-3-16,-35-2-18 0,-12-1-1 15,-27-2-1-15,-13 2-1 16,-12 6-26-16,-7 8-28 16,-9 14-92-16,7 18-215 15</inkml:trace>
  <inkml:trace contextRef="#ctx0" brushRef="#br1" timeOffset="55990.43">20356 5917 792 0,'10'-31'290'15,"-10"6"-131"-15,-12-1-34 16,-13 0-55-16,-13 2 7 16,-6 1-10-16,-6 5-12 0,-3 6-26 15,-1 9-18-15,1 11-6 0,1 15-1 16,4 16 2-16,3 15-4 16,7 13 4-16,8 10-4 15,6 6 1-15,12 3-2 16,12-4 1-16,14-6 1 0,16-14 1 31,22-19-2-31,19-22-1 16,22-26-6-16,17-26-7 0,1-20-24 15,-10-15-10-15,-13-6 26 16,-27-3 20-16,-29 3 4 16,-28 8-4-16,-18 5-6 15,-18 6 2-15,-15 6-40 16,-9 8-40-16,-10 13-28 0,5 12-77 0,3 14-384 15</inkml:trace>
  <inkml:trace contextRef="#ctx0" brushRef="#br1" timeOffset="57292.54">22251 7903 437 0,'-10'-19'259'16,"-3"0"-56"-16,-3-5-27 0,-6 1-77 31,-2-3-30-31,-2 0-27 16,-4 7-20-16,-1 4 0 15,-1 7 21-15,2 8 3 0,-6 14-16 16,2 10 3-16,3 13 11 16,-1 8-23-16,6 9-12 15,0 6-1-15,2 7-5 16,9 4-2-16,5-1-8 0,10-5-11 16,8-9 5-16,19-14 10 15,19-20 4-15,14-22 0 0,7-24 0 16,-1-20 2-16,-5-17 3 15,-11-11 2-15,-14-7-10 16,-20-3-7-16,-12 0-98 16,-6 3-70-16,-10 8-106 0,-4 12-316 15</inkml:trace>
  <inkml:trace contextRef="#ctx1" brushRef="#br1">17762 5842 0,'0'0'0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07:59.09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15849 5429 283 0,'0'0'108'0,"0"0"-2"0,0 0-21 16,0 0-5-1,0 0 3-15,34-24-31 16,-24 19-2-16,0-4-9 15,4 3-12-15,0-2 0 16,2 0-2-16,-2 2 1 0,-3-1-4 16,-1 0-14-16,-2-2-7 15,-2 0-5-15,0-2 1 16,-4-2-1-16,0-1-2 0,0-1-2 16,2-1 3-16,0 0 3 15,-4 0-1-15,0 0 2 0,2 0-2 16,-2 3-3-16,2-1 3 15,-2-1-3-15,0 2 3 16,-2-1-2-16,0 0 1 16,-6 1-1-1,4 0 5-15,-2-1-1 16,-2 0 0-16,0 0 2 16,-2-1-3-16,2 2 1 0,-1 0 0 15,-1 2-1-15,4 2 0 16,-6 1-3-16,2 3 3 15,2 4-1-15,-6-2 0 16,4 3 2-16,-4 0 2 0,2 0 1 16,-2 0-2-16,0 0 1 0,-1 0-2 15,1 0 0-15,0 0 0 16,2-1-1-16,-4-3 1 16,2-3-1-16,0-1 1 15,0 0 0-15,0 1 6 16,0 2 6-16,-2 2-5 0,3 3-3 15,-1 5 2-15,-4 5 2 0,0 0-5 16,2 1-2-16,-4-1 0 16,2 1-2-16,-4-2 0 15,3 0 0-15,-1 4 1 16,-2-2-1-16,-2 4 2 16,0 3 3-1,0 1 2-15,-3 5 1 16,-3 2-5-16,-4 3-1 0,0 3-1 15,-8 3-1-15,3 2 1 16,-7 1-5-16,0 1-15 16,-1 3-2-16,3 1-1 15,0 1 0-15,5 1 2 0,-5 2 18 16,6 0 0-16,-2 0 3 0,3 0-1 16,-1 1 0-16,-2-2 4 15,0-3 24-15,3-1 5 16,-1-3-2-16,-2-3-4 15,3-2-9-15,-3 3-5 0,0-1-10 16,2 0 0-16,1 1-2 31,1 1 0-31,2 0 7 0,4-1-4 16,-3 0 1-16,3 0-1 16,2 0 1-16,2-3-3 15,2 2 0-15,2-2 0 16,1-1 0-16,1-1 2 0,4-2-5 15,0 2 3-15,4-1 0 16,2-2 2-16,4-3 9 0,0 0 14 16,4-5 6-16,0 0-5 15,2-1-2-15,-2-1-2 16,0 4-6-16,0-3-11 16,0 3-5-16,0 0 1 0,2 0-3 15,0-4 2-15,8-1-1 16,6-7-3-16,10-7-3 0,4-4-4 15,9-2 5-15,5-9 4 32,4 1 11-32,-2-2 0 0,-3 3 2 0,1 1 1 0,-2 2-5 15,-3-1 0-15,5 0-4 16,0-3-2-16,6-2-4 31,1-4 0-31,7-6 1 0,-1-1-1 16,3-7 1-16,2-2 0 15,-1-4 2-15,3-1 5 16,3 1-1-16,-1-5 0 16,3-1-4-16,-3-2-3 0,4-5 1 15,-5-3 0-15,5-6 2 16,-5-10-3-16,9-5 2 0,-3-6-1 16,7-9-1-16,-3-5 2 15,1-2-4-15,-9 2 3 0,-7 1-2 16,-6 8-5-16,-9 11-5 15,-7 9-8-15,-4 8 16 16,-12 9-1-16,-4 7 4 16,-11 7-1-1,-5 6 1-15,-9 12-2 16,-11 9-13-16,-4 6-74 16,-2 12-82-16,0 6-137 15,6 5-324-15</inkml:trace>
  <inkml:trace contextRef="#ctx0" brushRef="#br0" timeOffset="2372.92">17206 5582 176 0,'0'2'216'0,"0"-2"-79"15,2 0-89-15,2-5 37 16,0-2-19-16,2-2-19 16,0-3-20-16,0-2-2 15,0-1-6-15,2 2 0 16,2-2 5-16,-6 0 2 0,2 0 11 15,1 1-5-15,1 0-3 16,-4-1-8-16,0-1-7 0,0 1-7 16,0 0-5-16,-4-2 1 15,2 4-4-15,-2-2 4 16,0 4-5-16,0-1 3 0,-2 2-6 16,0 4 4-16,-2-2 1 15,-2 3 6-15,2-1 6 16,-7 2-1-1,1 1 1-15,-2-2-10 16,0 4 3-16,-2 1-4 16,-2 0 0-16,-2 5 1 15,0 3-1-15,0 3 3 0,-2 2-1 16,-1 3 2-16,-1-2-1 16,-2 4-1-16,-4-4 3 15,-2 2-1-15,-3 0 4 0,-3-1 2 16,-4 0 7-16,2 1 1 15,-5-1-4-15,-1 4 2 16,2 0-3-16,0 1-6 16,5 3-3-16,-1 0-3 0,4 3 2 15,0 0 12-15,5 1 6 16,-3 0 3-16,2-1-1 0,0 3-8 16,-1 1-4-16,1-1-4 15,-2 0-3-15,2-1-3 0,-6 1-1 16,5-1 0-16,-3-2 0 15,2-1 1-15,-2-1-2 16,3 2 0-16,1-2 3 16,2 1-5-1,0 1 4-15,2 0-3 16,0 2 3-16,1 0 0 16,-3 0-4-16,2 0 3 15,-4 0-4-15,2 0 6 0,3-3-7 16,-1 0 3-16,0-3 0 15,2 1 0-15,4 0 2 16,0-1-1-16,2 2 3 0,1-1-5 16,-3 1 0-16,2 0 5 15,0 0 0-15,0-1-2 0,2 3-1 16,0-5 1-16,2 3-1 16,3-2-1-16,1-2-2 15,2 2 3-15,2-2 4 16,0 2 9-1,2-2 8-15,2 0-4 16,-2 2 1-16,0-2-11 16,0 1 0-16,2-2-4 0,-2 0-1 15,4-3 0-15,0-2 1 16,0 0 6-16,0 0 1 16,0-1-6-16,0 0 1 15,0 1-3-15,0-2-1 0,0 1 0 16,0 0 0-16,0-3 1 0,4-2-4 15,4-3-2-15,2-2 0 16,2-1 1-16,0-1 2 16,-1 0 1-16,3 0 1 15,-4 1-1-15,0 1 5 16,0 2-5 0,-2 1 5-16,-2 0-6 0,0 0 5 15,0 2-3-15,-2-3-3 16,0 2 3-16,0 0 1 15,4-2-4-15,-4-1 4 16,2 0-4-16,4 0 2 0,2-2-2 16,0-2 2-16,5 0-6 15,3 0 4-15,-4 0 1 16,4-1 8-16,0 0 9 0,-2-2-11 16,4 2 3-16,0-4-3 15,3-3-3-15,5-3 0 16,2-3-2-16,6-3 1 15,3-4 1-15,5-3 5 0,2-2 8 16,1-2-2-16,1 0-1 0,2 0 1 16,-7 0-6-16,3 1-4 15,0-2 1-15,-3-2-3 16,5-4 0-16,-4-2 1 16,3-3-2-16,1-1 1 15,2-2-1-15,-1-2 1 0,-1 2 1 16,0 1-5-1,-9 0 2-15,1 1 1 16,-4 0 1-16,-4 0-1 16,-1 2 1-16,-3-3-1 15,-4 0-1-15,-2-4 0 16,-2 2 0-16,2-1 1 0,-7-1-2 16,3 3 4-16,2 1-2 15,0 4 1-15,-6 2 1 0,4 4 3 16,-4 1 7-16,-2 3-3 15,-3 3-3-15,-3-2-4 16,-4 2-2-16,-2-3-1 16,-2-3 1-16,0-2 3 0,-4-3-5 15,-2 3 1-15,2 4-78 16,-4 10-61 0,7 12-79-16,1 9-393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09:52.41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18229 6410 236 0,'0'0'490'0,"0"0"-347"0,0 0 25 16,0 0-97-16,0 0 14 16,-4 33-54-16,4-10-8 15,0 5 2-15,-2 5 7 0,4 1 3 16,2 1-10-16,-2-1-17 0,0-1-5 15,2-6-4-15,-4-6-36 16,0-5-80-16,0-10-120 16,2-3-115-16</inkml:trace>
  <inkml:trace contextRef="#ctx0" brushRef="#br0" timeOffset="269.72">18344 6673 680 0,'0'0'553'0,"0"0"-491"16,14 27 3-16,-12-26-47 16,-2-1-18-1,-2-6-56-15,0-2-187 16,2-4-286-16</inkml:trace>
  <inkml:trace contextRef="#ctx0" brushRef="#br0" timeOffset="655.01">18438 6476 1052 0,'0'0'147'0,"0"0"-2"31,5 27-68-31,-5-19-29 0,0-4-34 16,4-3-15-16,-4-1 1 0,6-4-21 15,4-4-8-15,4 2 8 16,8-2 19-16,-4 3 4 16,6 5 3-16,-2 2 0 15,-2 4 15-15,-7 4 6 16,-1 1-11-16,-8 2-13 15,-4 2-1-15,-2 1-1 16,-8 0-4-16,-2 1 2 0,-5-1-3 16,1-2-27-16,-4-2-32 15,2-3-48-15,4-4-74 16,0-2-154-16</inkml:trace>
  <inkml:trace contextRef="#ctx0" brushRef="#br0" timeOffset="918.09">18467 6377 970 0,'0'0'159'0,"0"0"19"0,0 0-58 0,0 0-25 15,32-4-36-15,-18-4-33 16,6-1-17-16,2-2-8 16,-6 3 0-16,-1-3-27 15,-1 5-35-15,-4 2-29 0,-4 4-71 16,-2 0-144-16,0 8-253 16</inkml:trace>
  <inkml:trace contextRef="#ctx0" brushRef="#br0" timeOffset="1719.58">17897 6776 630 0,'0'0'245'0,"0"0"-175"15,0 0-40-15,0 0-17 0,24-28-4 16,-16 18-4-16,0 0 11 15,0 2 33-15,-2-1 2 16,-2 3-27-16,0 5-1 16,-4 1 9-16,0 0-6 15,-2 6-19-15,-2 4-2 0,2-1-1 16,0 1-4-16,0 1 1 0,2-4 1 16,2-2 0-16,4-5-1 15,2 0-3-15,6-8-3 16,0-4-19-16,1-2-50 15,1-1-131-15,0 3-97 0</inkml:trace>
  <inkml:trace contextRef="#ctx0" brushRef="#br0" timeOffset="3546.52">18195 8231 328 0,'4'-9'322'0,"-2"3"-156"16,0-1-42-16,-2 3-12 16,2-2-22-16,0 4-17 15,-2 2 2-15,0 0 9 16,0 8 3-1,0 4-39-15,-2 6-13 0,0 6-5 16,-2 4-9-16,2 3-8 16,0 0-11-16,2 2-1 15,-2-5-3-15,0-2-38 16,2-7-40-16,0-5-72 16,2-5-129-16,4-5-176 0</inkml:trace>
  <inkml:trace contextRef="#ctx0" brushRef="#br0" timeOffset="3794.14">18346 8520 1091 0,'0'0'110'0,"0"0"-21"0,0 0-61 16,0 0-33-16,0 0-115 16,0 0-242-16,0 0-469 15</inkml:trace>
  <inkml:trace contextRef="#ctx0" brushRef="#br0" timeOffset="4379.64">18624 8226 872 0,'0'0'144'0,"0"0"2"0,0 0-85 16,0 0-11-16,0 0-5 16,-43-28-27-16,21 36-10 15,0 5-4-15,0 3 0 16,6 4-3 0,4 1 3-16,4-2 1 15,6-4-4-15,2-2 1 16,6-6-23-16,10-5-27 0,-2-2-21 15,6-7-4-15,2-2 32 16,4-3 29-16,-9-1 9 16,5-1 3-16,-6 1 1 15,-4 2 7-15,2 1 6 0,-10 6 13 16,2 4 10-16,-2 1 10 16,-4 13-14-16,0 5-22 0,0 10-1 15,-2 6 1-15,0 3 4 16,0 0 2-16,0 0-8 15,0-7-10-15,2-5-9 16,0-9-96 0,6-6-93-16,2-6-276 15</inkml:trace>
  <inkml:trace contextRef="#ctx0" brushRef="#br0" timeOffset="5049.96">17971 8288 728 0,'0'0'344'0,"0"0"-165"16,0 0-76-16,0 0-39 15,30-15-16-15,-25 10-26 16,-1 1-12-16,2 0-6 16,-2 4-2-16,2 0 2 15,-2 3-5-15,-2 2-11 0,0 4-15 16,2 0 11-16,0 0 9 15,2 1 1-15,-2-3-1 0,6 0 4 16,2-5 0-16,2-2-11 16,2-1-15-16,0-5-23 15,-2-2 5-15,0-3-12 16,-3 2-39-16,-3 1-155 16,0 3-328-16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14:22.02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9127 11539 427 0,'0'0'28'0,"-4"-41"43"16,-2 22-11-16,2 3-14 0,-3 0 8 16,-1 4-8-16,2 4-19 15,2-1-9-15,-4 4-2 16,0-1-5-16,0 0-3 0,-2 1 10 15,-4-1 1-15,-2-1-4 16,-2-1-4-16,-4-2-5 16,-7-3 2-16,-1 2 3 0,-4-3-3 15,-4 0 2-15,-1 2-1 16,-1-2 4-16,-6 2-6 0,0 0-1 16,-3-1-3-16,-7-2-3 15,-5 1 8-15,-11-1 4 16,-7-3-5-16,-11-1 3 15,-9-5 3 1,-6 2 0-16,-13-2-6 16,-5-3-1-16,-4 4 2 15,-6 0 0-15,-2 2 0 0,-4 2-5 16,-2 4 3-16,-6 1 0 16,-4-1 1-16,-2 1 0 15,-10 0-1-15,-4-1 8 16,-2 1 10-16,-3 2-4 0,1 1-7 15,0 3 1-15,4 4-7 0,8 4-1 16,6 2 3-16,12 6-2 16,8 5-2-16,8 6-5 15,10 0 2-15,8 3 0 16,3 1-3-16,9 0 2 16,5 1-2-1,5-1 4-15,4 0-3 0,7-1-1 16,1 2 2-16,9-1 0 15,4 0-1-15,9 2 0 16,11 2-1-16,2 1 0 16,13 4 4-16,7 1-4 15,2 1 2-15,10 1-1 0,-2 1 0 16,8 0 0-16,0 1 0 0,0-3-1 16,8 2 1-16,0-1-1 15,6 1 1-15,8-2 1 16,1-1-1-16,9-1 2 15,2 1-1-15,4-4 2 16,5 2 3-16,5 1-1 16,4 1-1-1,5-2 0-15,5 3-4 0,7-2 1 16,5 0-1-16,7-1 2 16,5-2-1-16,9 1-1 15,4-1 1-15,11 0 0 16,3-3 0-16,4 2 3 15,2-2 0-15,4-2 3 0,5-4 2 16,-1 1-2-16,4-2 3 0,0-2-1 16,6 0 1-16,4 1-2 15,4 1-2-15,2 2-2 16,6 0-2-16,4 0 0 0,2 0-1 16,2-1-1-16,3-2 1 15,1-1 15-15,0-2 17 16,6-4 1-16,0 0-7 0,-2-2-7 15,6-4-8-15,-1-1-5 16,1-3-3-16,-4-1 3 16,-2-6 2-16,-10-7 5 15,-6-3 3-15,-12-7-3 0,-8-5-4 16,-12-5-4-16,-12-5-1 16,-11-3-2-1,-13-6-1-15,-14-2 1 16,-9-5 4-16,-20-2 2 15,-10-7 3-15,-19-4-8 16,-15-1-2-16,-19-2-3 0,-17-4 1 16,-26-4-1-1,-15-2 0-15,-24-3 1 0,-21-2-1 16,-21-3 1-16,-21 6-1 0,-17 2-1 16,-18 5 4-16,-13 7-3 15,-11 9 2-15,-11 10-3 16,-1 11-21-16,1 13-46 0,4 13-34 15,9 10-63-15,13 2-179 16,17 6-449-16</inkml:trace>
  <inkml:trace contextRef="#ctx0" brushRef="#br0" timeOffset="11551.09">1937 5165 276 0,'8'-5'51'15,"-4"0"-11"-15,4 0-26 16,0-1 29-16,1 0 19 16,1 1 5-16,2-1-11 15,0-2-5-15,6 2 0 0,-2-2-10 16,2-2-3-16,8 1-7 15,0 1-6-15,-1 0-6 0,7 1-3 16,0 0-6-16,8 1-6 16,-7 1 1-16,11 2-3 15,-6 0 2-15,8-1 1 0,-1 2 1 16,7-1 0-16,-4 3 7 16,7 0-2-16,5-1-1 15,-1 1 0-15,3 0-5 0,7 0-2 16,3 1 0-16,-1 2-2 15,7-1 0-15,1 2 0 16,7 0 3-16,3 0-3 0,-1 1-1 16,5 1 3-16,-2 1-4 15,7 0 5-15,1-2-4 16,0 3 6 0,1-2-4-16,1-1 0 15,2 2 0-15,0-1-4 16,1-1 5-16,-1-4-2 0,4 3 0 15,5-3 0-15,-1 1-1 16,4-1 0-16,2-2 0 16,2 1 1-16,5 0-2 15,3 0 2-15,2 0-1 0,0 0 3 16,4-3-2-16,4 3-1 16,0 0 1-16,4-1-1 0,2 1 1 15,4-1-2-15,-2 1 3 16,0 0 1-16,4-2-6 15,0 2 6-15,2 0-4 16,-2 0 3 0,6 0-2-16,0 0-2 15,0 3 4-15,4-2-2 16,8 2 1-16,-2-1-3 0,3 2 4 16,5 2-1-16,4 0-2 15,-4 0 3-15,4 0-4 16,5 3 5-16,-5-1-3 15,4-1 0-15,-2 2 0 0,1 0 0 16,-5 0 0-16,0-1-1 16,-4-1 2-16,-4-1-2 0,-4 0 2 15,-7-2-1-15,-3-2-2 16,-4 1 2-16,-2-2 1 16,-2-1-2-16,-6 1 0 15,0-1 1 1,-3 0 1-16,-3 1-2 15,-8 1 0-15,-6-1-1 0,-2-1 4 0,-10 1-4 16,-15-1 2-16,-9 1 1 0,-9 1 0 16,-17-1 1-16,-15-1-8 15,-16 0-54-15,-18 0-34 16,-14-4-135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07:50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12663 4087 314 0,'0'0'194'0,"0"0"23"15,0 0-66-15,-6-40-20 16,6 23-3-16,0-3-35 0,6-4-11 15,2-7-14-15,8-3-35 16,0-7-19-16,8-6-8 0,5 0-2 16,9 0-2-16,10 3-1 15,-2 8 1-15,5 11 0 16,1 12-3-16,-4 14-5 16,-9 21-10-1,-9 17-8-15,-12 16 12 16,-8 14-1-16,-12 11 9 15,-4 6 6-15,-8 2-2 0,-6-3 3 16,-2-5-1-16,-2-9 2 16,3-9-2-16,-5-11-1 15,0-10-3-15,0-11-19 16,8-8-148-16,6-4-176 0</inkml:trace>
  <inkml:trace contextRef="#ctx0" brushRef="#br0" timeOffset="563.72">12957 5076 900 0,'0'0'26'15,"-34"1"5"-15,14 0 2 0,5-1-5 16,1 0-26-16,4-1 1 31,2-3-24-31,6-1-14 0,2-1 11 16,4 0 20-16,6-3 16 15,0 1-12-15,2-1 2 16,1 1 3-16,-3 2-2 16,2 6 0-16,-4 0 1 15,-2 8-2-15,-4 5 6 0,-2 2-1 16,-2 1 11-16,-2-3-8 0,-4 0-7 16,0-9-1-16,-4-4-6 15,5-7-8-15,-3-8-40 16,4-3-19-16,2-1-91 15,4 3-182-15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15:22.58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6448 6413 433 0,'0'0'392'0,"0"0"-265"0,0 0-12 0,0 0-86 16,0 0 2-16,0 0-18 15,0 0-8-15,0 0-1 16,0 0-1-16,0 0-2 16,0 0 2-16,0 0 3 15,0 19 18 1,0-15 14-16,0-2 4 16,0 1-4-16,0-1-4 15,0-1-6-15,2 1-12 16,-2 2-6-16,0 3-3 0,-2 1 1 15,2 6-3-15,0 4-4 16,0 3 0-16,0 5-2 16,2 0 0-16,-2 4-6 0,2 0-23 15,0 2-2-15,0 0 1 0,0 1 14 16,0 1 13-16,2-2 5 16,0 1 0-16,0-2 0 15,-4-1 0-15,2-5 2 16,0-3 9-16,-2-6 12 15,0-4-3-15,0-6-9 0,0-6-8 16,0 0-5-16,0-1-1 0,-2-5 10 16,2-2 4-16,0 0-2 15,0 1-4-15,0 0-1 16,0 1 0 0,2 0 1-1,0 3-5-15,2-1 0 0,0 2 0 16,-1 1-1-16,1 1 0 15,2 0-2-15,0 0 2 0,0 1 2 16,6 1-1-16,-6 3 1 16,6 0 0-16,0-1 1 15,0 0 12-15,2-2 8 16,0 1 0-16,2 0-1 0,2-2-2 16,-1 0 0-16,5 2 5 15,2 2-9-15,4-1-9 0,4 2-3 16,3 0 0-16,3 2-1 15,6-3-1-15,0 0-3 16,3 0 2-16,5-2 1 16,4-1-1-16,1 1 0 0,5-3 0 15,1 0-1-15,7 0 7 16,-5-1 7 0,3-3-3-16,5 0-3 15,-3 0-5-15,5 0 0 16,1 0-3-16,1 2 0 15,3-2 2-15,-1 4-1 0,1-2 0 16,1 0-2 0,1 2 4-16,1-1 2 0,-2-1-5 15,3 2 1-15,-1-2-1 0,-7 0 1 16,1-1-2-16,-1 1 2 16,-1 0-3-16,1 0 3 15,-1-1 0-15,-1 3-1 0,-9 0 0 16,7 0-1-16,-7 0 2 15,3 0-1-15,-7 0-1 16,-1-2 0 0,0-2 0-16,-5 0 1 15,-7-4 1-15,-2 1-1 16,-7-1 0-16,-3-3 1 16,-4-1-3-16,-4 0 1 0,-3-2-1 15,-5-2 1-15,0-1-1 16,-4-4-1-16,0 0 0 15,-4-5-2-15,0-3 2 0,-2 1 1 16,0-2 3-16,0 0-3 16,0 1-8-16,-1 4-20 0,-7-2 5 15,-2 3-32-15,-2 4-33 16,-11 3-73-16,1 4-116 16,-8 10-205-16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9T22:51:31.2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8814 7006 251 0,'-5'-8'388'0,"2"3"-295"0,-1 0-9 16,1-1 4-16,0-1-27 15,1 2 9-15,0 2 7 16,2 1 31-16,0 0 14 16,0 2 15-16,3 0-20 15,2 5-43-15,4 6-2 0,4 4-17 16,2 6-13-16,4 7-16 16,3 7-6-16,-1 4-13 15,0 1-4-15,-1 1-5 16,-4-5 3-16,-2-8 0 15,-6-8-32-15,-3-10-47 16,-2-10-64-16,0-5-104 0,0-12-127 16,3-4-631-16</inkml:trace>
  <inkml:trace contextRef="#ctx0" brushRef="#br0" timeOffset="265.8">9197 6781 1201 0,'-7'25'258'0,"-5"15"-215"0,-5 14 52 15,-8 12-60-15,-2 12-21 16,-2 8 3-16,1 0-3 15,-2-5-11-15,0-5 1 16,0-11-5-16,6-10-40 0,3-7-86 16,12-10-137-16,9-5-372 15</inkml:trace>
  <inkml:trace contextRef="#ctx0" brushRef="#br0" timeOffset="768.21">9300 7309 545 0,'-2'26'652'15,"4"5"-558"-15,-2 11 30 16,0 3-58-16,1 4-27 16,-1 0-27-16,0-3-7 15,1-10-5-15,-1-7 0 16,5-16-42-16,1-9-96 0,3-10-287 16</inkml:trace>
  <inkml:trace contextRef="#ctx0" brushRef="#br0" timeOffset="1308.08">9650 6940 1193 0,'17'4'304'15,"8"0"-226"-15,4-2 19 16,4-3-76-16,-1-6-18 16,0 0-3-16,-3 1-8 15,-7 2-69-15,-6 4-77 0,-7 6-187 16,-8 8-683-1</inkml:trace>
  <inkml:trace contextRef="#ctx0" brushRef="#br0" timeOffset="1502.16">9635 7095 1209 0,'18'0'366'15,"11"0"-308"-15,2 0 34 16,5-8-77-16,-1-2-12 16,-3 0-8-16,-3 3-48 0,-8 1-87 15,-6 6-157-15,-2 3-537 16</inkml:trace>
  <inkml:trace contextRef="#ctx0" brushRef="#br0" timeOffset="2105.35">9199 7072 1086 0,'0'12'546'0,"0"1"-417"16,-2-3-8-16,1-5-94 15,-1-5-19-15,1-2-11 16,1-6-6-16,3-4-88 16,6 0-140-16,3 3-327 15</inkml:trace>
  <inkml:trace contextRef="#ctx0" brushRef="#br0" timeOffset="3204.14">10136 6897 358 0,'0'3'653'0,"3"1"-384"15,8-1-59-15,4-3-87 16,6 0-41-16,5-3-21 16,4-3-33-16,1 0-19 15,-3 0-5-15,-2 0-4 16,-5 0-5-16,-6 4-68 0,-7 1-89 15,-1 1-149-15,-4 0-554 16</inkml:trace>
  <inkml:trace contextRef="#ctx0" brushRef="#br0" timeOffset="3502.96">10588 6404 788 0,'11'26'785'16,"3"15"-698"-16,4 14 55 15,-3 9-82-15,-3 10-33 0,-4 7-6 16,-2 0-14-16,-3-5-7 16,0-11-17-16,-1-13-93 15,3-14-98-15,6-17-194 16</inkml:trace>
  <inkml:trace contextRef="#ctx0" brushRef="#br0" timeOffset="4770.2">8727 8164 1086 0,'3'0'234'0,"4"3"-40"16,0 7-88-16,2 1-36 15,2 7-18-15,4 6-8 16,0 7-15-16,2 7-17 15,1 3-7-15,1 4-2 16,1 0-4-16,-1-6 3 16,-1-6-6-16,-5-8-21 0,0-10-28 15,-4-10-49-15,1-7-72 16,1-10-209-16,2-8-455 16</inkml:trace>
  <inkml:trace contextRef="#ctx0" brushRef="#br0" timeOffset="5003.88">9091 8088 1160 0,'-6'28'94'0,"0"17"53"15,-6 15-66-15,-5 18-51 0,-5 15-2 16,-1 13-12-16,-2 8-8 15,3 0 9-15,0-7-9 16,3-13-9-16,3-15-1 16,4-19-25-16,7-27-51 15,5-23-45-15,6-19-148 16,12-25-347-16</inkml:trace>
  <inkml:trace contextRef="#ctx0" brushRef="#br0" timeOffset="9624.24">9281 8815 402 0,'7'-9'511'0,"2"0"-331"16,-1 3 19-16,-1 0-72 15,3 6-20-15,-4 0-19 0,1 9-5 16,-2 9-21-16,1 9-16 16,-5 9-18-16,1 10-11 15,-2 8-10-15,-6 9-2 16,-2 1-4-16,-2-1-1 15,-5-6-1-15,-3-7 0 0,0-10-6 16,-3-12-45-16,1-10-89 16,4-10-98-16,5-8-166 15,4-2-585-15</inkml:trace>
  <inkml:trace contextRef="#ctx0" brushRef="#br0" timeOffset="9904.7">9250 8600 759 0,'0'9'866'0,"2"0"-733"0,-2 1-22 15,0-3-98-15,-1-1-16 16,-1-2-11-16,2-3-107 16,0-1-149-16,9-2-269 15</inkml:trace>
  <inkml:trace contextRef="#ctx0" brushRef="#br0" timeOffset="10933.68">9685 8446 498 0,'4'5'704'16,"-1"2"-511"-16,2-1-35 15,3-6-84-15,5 0-35 16,0-3-24-16,5-4-12 16,4-4-2-16,0 2-3 15,-1 2-34-15,-2 5-97 0,-5 2-118 16,-3 10-242-16</inkml:trace>
  <inkml:trace contextRef="#ctx0" brushRef="#br0" timeOffset="11140.25">9663 8672 1400 0,'3'4'169'15,"11"-4"-35"-15,3-2-51 16,8-10-56-16,4-3-16 16,1-2-7-16,0 1-5 0,-4 2-34 15,-1 6-72-15,-8 6-62 16,-1 2-194-16,-3 7-613 16</inkml:trace>
  <inkml:trace contextRef="#ctx0" brushRef="#br0" timeOffset="11726.38">10219 8217 627 0,'-3'5'743'16,"-1"8"-604"-16,1 9-6 0,1 6-65 16,0 8-20-16,1 5-17 15,1 6-15-15,1 2-13 16,-1-6 0-16,0-5-4 15,4-8-5-15,0-9-54 16,0-12-64-16,-1-5-77 16,1-4-194-16</inkml:trace>
  <inkml:trace contextRef="#ctx0" brushRef="#br0" timeOffset="11909.25">10084 8449 782 0,'14'0'712'0,"8"0"-658"16,5-7 63-16,5-10-91 15,5-7-19-15,-2 0-7 16,0 1-4-16,-3 3-45 0,-7 7-45 16,-3 8-98-16,-6 5-250 15</inkml:trace>
  <inkml:trace contextRef="#ctx0" brushRef="#br0" timeOffset="12210.65">10531 7885 1319 0,'8'8'109'0,"0"18"27"15,0 14-45-15,1 14-52 16,0 16-7-16,-1 14 5 16,2 10-10-16,-2 4-12 0,1-2-6 15,-1-9-5-15,-1-13-6 16,2-15-3-16,1-14-76 15,5-11-109-15,1-9-202 16,5-7-741-16</inkml:trace>
  <inkml:trace contextRef="#ctx0" brushRef="#br0" timeOffset="51232.93">2744 11575 29 0,'7'-9'50'0,"-3"1"-47"16,-1 0-2-16,-2-1-17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10-14T22:17:01.85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10-14T22:17:04.059"/>
    </inkml:context>
  </inkml:definitions>
  <inkml:trace contextRef="#ctx0" brushRef="#br0">9621 11310 0,'-27'75'15,"-69"-54"-15,-69 81 16,42-11 0,-6 16-16,81-97 15,-11-74 1,43 0-16,0 48 15,16 16-15,11-139 16,5 38-16,-5 111 16,-33 1-1,-26-134-15,16-96 16,-37-64 0,63 122-16,-10 140 15,32-139-15</inkml:trace>
  <inkml:trace contextRef="#ctx1" brushRef="#br0">15994 4265 691 0,'0'0'106'0,"0"0"-66"0,0 0 22 16,0 0 21-16,4-35-16 0,-6 18 8 15,0 0 5-15,-2-4-8 16,0-1-12-16,-4 0-8 16,2-1-12-16,-2 2-10 15,-7 1-6-15,-3 2-8 0,-4 0-6 16,-10 3-4-16,-4 0-1 15,-7 1-1-15,-5 1-3 16,-10 6 0-16,-1 0-2 0,-1 7-20 16,1 0-18-16,-1 9 10 15,0 8 10-15,7 3-4 16,1 6 6-16,10 5 1 16,-1 6-2-16,11 1 2 0,6 4 6 15,10 3 12-15,6 2 1 16,10 3 4-1,2 4 11-15,16 1 9 16,4 3-8-16,12-1-10 16,3-5-5-16,7-9-2 15,8-8 3-15,3-14 19 16,9-12-8-16,8-11 4 16,3-15 3-16,6-8 7 0,3-10-4 15,-5-6 1-15,-7-5 5 0,-9-1-4 16,-11-3-13-16,-10-2-13 15,-22 0-3-15,-10-3 0 16,-14-7-6-16,-22-3-24 0,-18-5-46 16,-14-1-75-16,-9 4-172 15,-1 3-440-15</inkml:trace>
  <inkml:trace contextRef="#ctx1" brushRef="#br0" timeOffset="1166.33">23505 11896 698 0,'22'-25'158'16,"-7"-3"-10"-16,-1-4 9 0,-6-4-41 15,-8-2-36-15,-6 3-17 16,-11 0-22-16,-9 5-8 16,-8 4-1-16,-8 2-15 15,-3 8-5-15,-7 4-6 0,-2 9 1 16,-5 4-4-16,-1 15-3 15,0 11 4-15,5 12-3 16,-1 15 1-16,7 10 0 0,5 10-1 16,8 6 2-16,6 3 0 15,14 0 2-15,14-5-6 16,18-8 5 0,20-9 4-16,28-9-2 15,27-15-3-15,20-17 1 16,16-20-2-16,3-15 0 15,-1-22 8-15,-18-20-2 0,-20-14 2 16,-23-13-4-16,-21-9-6 16,-21-6-1-16,-24 0-3 15,-12-4-36-15,-19 8-18 0,-11 6 3 16,-18 10 9-16,-7 12-9 16,-7 16-51-16,1 18-146 0,-7 19-187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10-14T22:18:53.65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8750 9124 0,'0'0'0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19:37.66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20120 9442 348 0,'0'0'124'15,"0"0"-67"-15,0 0-15 0,0 0-3 16,26-40-4-16,-18 24 1 0,4-3 2 16,-6-2 8-16,2-2 2 15,0-1-10-15,-1-2-5 16,-5-2-9-16,0-1-7 15,0-3-4-15,-2-1-5 16,2-2 0-16,0-5 1 16,0-4 4-16,0-6 0 0,0-2 5 0,0-4-4 15,-2-4-2-15,2-2 1 16,-2 1 4-16,-2-1-4 16,-2 0-5-16,-4 1-2 15,-2 2-5-15,-1 2 2 0,-3 1-2 16,-4 4 0-1,2 1 0-15,-2 0 0 16,-2 1-1-16,-2 1 3 16,-2 1-5-16,1 0 0 15,-3-1 2-15,0 4-1 16,-4 1 0-16,-2 4-1 0,-1 4 3 16,-5 1-5-1,-2 5 4-15,-2 2 4 0,3 0-4 16,-5 0 2-16,2-1-1 0,1-5 0 15,-3-2 2-15,0-2-1 16,-1-1 8-16,-1-2 2 16,-2 3 0-16,-3-1-7 15,-3 2-1-15,-4 0-2 0,-1 5-2 16,-1 2 2-16,-5 2-2 16,1 4 0-1,0 0 0-15,1 3 1 16,-3 3 0-16,5 2-1 15,-3 2 1-15,1 2-1 16,1 5 0-16,0 2 1 16,1 5-1-16,1 0 0 0,5 6 1 15,-5 4-1-15,6 2 1 16,-5 2 0-16,3 3 0 0,1 1 0 16,1 5-1-16,0 2 1 15,1 2-1-15,1 4 1 16,2 1 0-16,3 1 0 0,-1 0-1 15,2 0 0-15,1 0 1 16,3-2 0-16,-6 2 0 16,5 1 0-16,1-1-1 0,0 2 2 31,2-1-2-31,-3 2 0 16,1-3 0-16,2 3 0 0,3 0 2 0,-1 1-3 0,2 0 1 31,-4 1 2-31,5 0-3 15,-1 1 2-15,2-1-1 0,4 0 1 16,2 1-1-16,3 2 0 16,1 1 2-16,4 1-1 0,0 1 0 15,4 1 0-15,0 3 1 16,0 1 1-16,4 1 4 16,-1 1 0-16,1 2 4 15,2 0 2-15,2-1 3 16,-2-3-1-16,0-2-3 0,4-1-4 15,-4-2-3-15,2-2 1 0,2 0-2 16,0-3-1-16,0-1-2 16,2 1 2-16,2-4-1 15,2-1 1-15,-2-3 0 16,2 0 1-16,2-1 0 16,2 1 2-1,4 0 1-15,-6 0 3 16,2 2 0-16,0 0-2 15,0 2-2-15,0-1-3 0,4 0 0 16,-4 1-3-16,0-1 1 16,0 0 0-16,4-1-1 15,2-2 2-15,0-1-1 16,0-1 2-16,4-1 3 16,-1 0-2-16,3 1 4 0,0 1-1 15,2 0-4-15,0 3 0 16,2-1 0-16,0 0-1 15,2 0 0-15,-1-2-2 16,3-1 1-16,2 1 0 0,2-3-2 16,0 0 1-1,-1 0-1-15,1-2 2 0,2-1 0 16,-2-1 0-16,2 0-2 16,-1-1 0-16,-1-2 1 15,4-1 0-15,2-1 0 16,-2-2-1-16,1 2-1 15,1-4 1-15,0 2 2 0,2 0 0 16,-5 1-1-16,1 0 2 0,0 1-1 16,2-1-1-16,-2 0 0 15,1 1 0-15,-1-1 1 16,0-1-2-16,2 1-1 16,-1-1 2-16,3 0 1 15,2 0-1-15,0 2 0 0,1 0-1 16,1-2 0-16,2 3 0 0,0-2 1 15,-1-1-1-15,5 1 1 16,-2-3-1-16,-1-3-1 16,3 1 0-16,2-5 1 15,1-2-3-15,-1-1 3 0,4-1 3 16,-1-1-3-16,3 0 4 16,-4-1-3-1,1 1 0-15,-1-2 1 16,0 0-1-16,1-4-1 15,-5-3 0-15,4-3-1 16,1-3 3-16,-1-4-2 16,4-3 1-16,-3-4-2 0,1-3 2 15,-1-2-2-15,1 0 1 16,-4-4 1-16,1 1 0 0,-7-2 1 16,4-1-3-16,0 0 3 15,-3-2-1-15,5 0 1 16,2 0-1-16,-1-1 0 0,1-5 0 15,2-3 0-15,-1-3 0 16,-3-5 1-16,0-3 2 16,-1-6-4-1,-3-3 8-15,-2-2-6 16,-1-3 1-16,-5 1-3 16,-2 2 4-16,-4 1-4 15,-5 5 1-15,-3 0 0 0,-2 2 0 16,-4 4 1-16,-2-2 0 15,0-1-1-15,-4-4-1 16,-4 2 1-16,0 1-16 0,-6 0-61 16,-4 4-67-16,2 12-81 15,0 11-195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10-14T22:21:47.21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10-14T22:21:50.921"/>
    </inkml:context>
  </inkml:definitions>
  <inkml:trace contextRef="#ctx0" brushRef="#br0">6510 12812 0,'0'0'0</inkml:trace>
  <inkml:trace contextRef="#ctx0" brushRef="#br0" timeOffset="780.68">8157 11872 0,'0'0'0</inkml:trace>
  <inkml:trace contextRef="#ctx0" brushRef="#br0" timeOffset="2785.07">8141 11839 0,'0'0'0</inkml:trace>
  <inkml:trace contextRef="#ctx1" brushRef="#br0">15889 13874 337 0,'0'0'228'0,"2"-36"-104"15,-18 23-18-15,-10 3-45 16,-7 4 0-16,-3 6 2 16,-10 3-17-16,2 10-17 15,7 4-9-15,1 7-13 16,6 4-5-16,2 6 0 0,8 3 2 15,5 5 3-15,5 3 0 0,6 1-5 16,4-1-4-16,12-5 0 16,11-8 2-16,15-13 0 15,22-18 0-15,17-13-7 16,9-21-4-16,-3-9-18 16,-2-4 28-16,-9-2 23 0,-28 4 12 15,-21 6-4-15,-13 7-26 16,-14 0-6-16,-11 3 0 0,-13 1 2 15,-12 2-7-15,-10 3-37 16,-11 2-27-16,-7 4-48 16,1 2-53-16,-3 1-247 15</inkml:trace>
  <inkml:trace contextRef="#ctx1" brushRef="#br0" timeOffset="1482.54">10438 8679 157 0,'6'-20'142'15,"0"-2"-10"-15,2-1 0 0,-4-3-38 16,0 1-19-16,-2 1-15 16,-2 1-15-16,-2 1-10 0,-10 1-5 15,-2 3-6-15,-3 3-2 16,-9 6 4-16,-8 1 2 15,-10 4 8-15,-9 4 7 16,-11 0 3-16,-9 5-13 16,-11 4-19-16,-1 5-4 0,-7 0-7 0,3 5-1 15,-4 3-1-15,3 1-1 16,7 1 0-16,1 1 0 16,7 3 0-16,5 0 0 15,5 4 1-15,9 2-1 16,4 2-1-16,13 2 1 15,7 5 1 1,12 4 0-16,10 9 2 16,10 4 2-16,10 2 4 0,12 5 39 15,10 1-13-15,11-8-8 16,9-5-6-16,16-10-7 16,7-15-4-16,16-13-3 15,9-11-2-15,3-8 5 16,8-11-2-16,1 0 0 0,-7-6 2 0,0 5-5 15,-2-4-5-15,-5-1 2 16,-3-2-2-16,0-10 0 16,-9-6 1-16,-7-11 0 15,-7-9 1-15,-13-12-2 0,-15-4 1 16,-16-7-1-16,-18-4 5 16,-20-4-2-1,-24 5-3-15,-23 3-2 16,-21 7 2-16,-17 8-2 15,-15 13 1-15,-7 14-17 16,4 14-84-16,0 15-80 0,15 12-67 16,21 18-141-16</inkml:trace>
  <inkml:trace contextRef="#ctx0" brushRef="#br0" timeOffset="5476.72">5233 8376 0,'-203'-171'16,"203"171"-16</inkml:trace>
  <inkml:trace contextRef="#ctx1" brushRef="#br0" timeOffset="5743.28">12319 14209 207 0,'4'-5'81'0,"0"1"-17"15,-2 1 9-15,2-2-21 16,2 1-16-16,-6-1-4 0,6-2-4 16,-2-1 0-16,2-1-3 15,4 0 89-15,-6-1-87 16,2 2 2-16,0 1-4 0,0-1-6 15,2 2-3-15,-8-2-5 16,6 3-3-16,-2-2-5 16,-2 0-2-1,2-3 0-15,2 0-1 16,-2-2 0-16,0-3 1 16,4 1-1-16,2-2 1 15,-4 0 0-15,4 0 1 0,-3 1 1 16,3-2 1-16,0 4-1 15,-2-1 0-15,2-1 0 16,-2 3-2-16,4-1 0 0,-6-1 0 16,4 0 0-16,0 0-1 15,-4 0 1-15,2-1-1 0,4 1 2 16,-6-2 0-16,4 4 0 16,0-5 0-16,1 3 0 15,-1 0-1-15,0 0 0 16,0 3 0-1,-2 1 1-15,0-2 0 16,0 3 2-16,2 0 5 0,0-1 2 16,-4-1-4-16,4-1-1 15,0 0-4-15,-2 0-1 16,2 0 0-16,-2-1-1 16,0 0 1-16,1 3 0 15,-1-3 0-15,-2 4 0 0,2-2 0 16,0-1 0-16,-2 2 1 0,2-1-1 15,-2 2-1-15,4-4 1 16,-6 0-1-16,4 1 0 16,-2-1 0-16,4-2 0 15,-4 1 0-15,2-3 1 0,2 2-1 16,-4 1 0-16,0 1 0 0,2 1 0 16,2 0 1-16,-7 0 0 15,5 3 0-15,2-4 0 16,-6 0 0-16,4 1 0 15,0-1-1-15,2-2 1 16,0-2 0-16,0 2 0 0,2-2 0 16,-2 1 0-1,0-1 0-15,0 1-1 16,0 2 1-16,2-1 0 16,-4-2 0-16,3 4 0 15,-1-3-2-15,0-1 2 16,0 1 0-16,0-1 0 0,2 2 2 15,-4-3-3-15,2 3 1 16,2-2 0-16,-4 2-1 0,0-2 0 16,2 1 1-16,0 0-1 15,0-1-1-15,0 2 2 16,-1-2-1-16,3 2 1 16,-6 0-1-16,2 1 2 15,4 0 1-15,-4 1 6 0,0-1-3 16,2 3-2-1,-2-3-3-15,0 1 0 16,2-1 0-16,-2 1-1 16,2-3 0-16,2 1 1 15,-4-2 0-15,2-1-1 16,-1 2 1-16,1-1 0 0,0 2-1 16,2-3 2-16,-4 4 0 15,2-1-1-15,2 0 0 0,-4-2-1 16,2 2 1-16,0-3-2 15,2 2 1-15,-4-1 0 16,2-1 1-16,2 1-2 16,-3 0 2-16,1-1-1 0,2-1 0 15,0 2 0-15,0 0 1 16,0-1-1-16,2 2 1 0,-2-2-1 16,2 1 0-16,-4-2 0 15,6 0 0-15,-6-1 1 16,5-2-1-16,-5-1 0 0,6-1 0 15,-6 1 0-15,6-2 0 16,-6 1 1-16,6 1 2 16,-6 0 1-1,6 2 4-15,-6 0 0 16,2 0-2-16,0 0-2 16,1 1-2-16,1-2 0 15,-2 1-2-15,4 0 1 0,-2-3 1 16,2 1-3-16,2-2 1 15,-4-2 1-15,2 1-2 16,1-1 1-16,-1 0 1 0,0-1 0 16,2-1 0-16,-2 1 1 15,2-1 0-15,-2-2 1 0,0 3-1 16,2-1 0-16,-1 1-1 16,1-2 1-16,2 2-2 15,-2-3 1-15,2 1 1 16,0-1 0-1,0-1 0-15,-2-2-1 16,1 2 1-16,-1 2-1 16,0-1 0-16,0 1 0 0,-2 1 0 15,2-2 0-15,-2 2-2 16,2-2 2-16,-1 2-1 16,3-1 1-16,-2 2 1 15,4 1-3-15,-6-1 3 0,4 3-2 16,0-1 1-16,-2 1 0 0,1 0 2 15,1 0 4 1,0 1 3-16,-4-1 1 0,2 2-3 16,4-2-1-16,-8 2-2 15,6 0-2-15,-3 0-2 16,1 1 0-16,2 1-1 0,-2-1 1 16,4-1-1-16,-8 0 2 15,4 2-1-15,1-2 0 0,-3 0-1 16,0-2 0-16,0 2 0 15,2-2 0-15,-2 1 1 16,0 0-2-16,0 0 2 16,4-1-1-1,-7-1 1-15,5 1-2 16,-2 1 1-16,2-2 1 0,0 2-1 16,0 1 1-16,0-1-1 15,-2 1 1-15,2 0-2 16,-1 0 1-16,1 2 0 15,0-3 0-15,0 1 1 16,0-1-2-16,0 0 2 0,0 1-1 16,0-2-1-16,3 1 1 0,-5 2 0 15,4-3 1-15,-4 4-1 16,4-3 0-16,-4 2 0 16,4-3 0-16,-6-1 0 15,1 1 0-15,1-1 1 16,-2 0-1-1,0 0-1-15,0 1 1 0,2 2 0 16,-2-2 1-16,2 2-2 16,0 0 1-16,0-3 0 15,3 2 0-15,-5-4-1 16,4 0 1-16,2 0 1 16,-4 0-1-16,0 1 0 0,4-1 0 15,-6 2 0-15,1-1 0 0,1 3 0 16,0-1 0-16,0-2 0 15,0 3 0-15,2-4 0 16,-4 1 0-16,4-1 0 16,2-1-1-16,-5 1 1 0,3 0 0 15,0 0 0-15,-4 2 0 32,4-2-1-32,-4 2 1 0,0 1 1 15,-2-2-2-15,2 4 1 16,0-2 0-16,-3 1 0 15,1 0 0-15,2-2 0 16,-4 2 0-16,4 0 0 0,-4-1-1 16,4 0 2-16,-4 4-2 15,6-2 2-15,-8 1-2 0,4 2 1 16,0 1-1-16,-3 0 1 16,1 0-1-16,0 2 1 15,0 0-2-15,0 1-3 0,0 1-7 16,-2-3-7-16,2 0-17 15,-2-1-29-15,0 2-40 16,2 3-57-16,0 3-275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3:15.10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20321 8888 468 0,'0'0'97'0,"0"0"-16"16,8-29-53-16,-8 14-14 0,0-2-2 15,0 2 2-15,0-3-2 16,-2-2-4-16,0-2 2 15,-4-1 6-15,2-3 3 0,-2-2-3 16,0-4-2-16,-2-1 3 16,-2 0 0-16,0 0-7 15,-2 1-4-15,2 0-3 0,-2 2 0 16,0 1-2-16,0 2 1 16,0-2-1-16,2 3 2 15,-5-3 0-15,1 0 0 0,-2-2 10 16,0 0 0-16,-2-3-4 15,2 1 0-15,-4 0-5 16,2 0 2 0,-3 2-5-16,1 1 3 15,0 2-2-15,0 4-3 0,-2 1 3 16,2 2-2-16,-2-2 0 16,-1 0 0-16,-3-5 0 0,-2-3 1 15,-4-4 5-15,-2-4 15 16,-5-3 0-16,1-2-4 15,-6 1 2-15,2-1-8 16,-5 3-5-16,1 3-2 16,0 2-2-16,-3 3-2 0,1 4 2 15,0 1-1 1,-1 2-2-16,-1 1 2 0,0-1-1 16,1-2 1-16,-1 1-1 15,-2-1 0 1,3-1 0-16,-1 2 0 15,2 3 0-15,1 2 0 0,1 5 1 16,0 3-4-16,3 2-1 16,3 6 3-1,-4 2 1-15,3 3 0 0,1 1 0 16,2 0-1-16,0 0 3 16,3 0 0-16,-7 0 0 0,6 0-2 15,-2-4 0-15,1 0 0 0,-1 0 1 16,0 2-1-16,0 2 1 15,-1 0 0-15,1 2-7 16,0 6 3-16,1 2 3 16,1 3 4-16,0 2-4 15,0-1 2 1,2 3-3-16,1-1 0 16,-1-1 3-16,2 2-1 0,0-3 1 15,3 2-2-15,1-2 1 16,-2 3 2-16,2 1 3 15,-2 1 4-15,1 2-2 16,-3 5 9-16,2 0-4 0,-4 2-4 16,2 2 0-16,3-1-1 0,-3 0-7 15,0-1 0-15,0 1 1 16,1-3-1-16,-1-1-1 16,2 0 0-16,2 0 1 15,2-4 0-15,0 3-2 0,1-2 2 16,1 3 0-16,0-2-1 15,0 4 0-15,-2-1 0 0,1 0 1 16,-1 5-1-16,2-2 0 16,0 1 0-16,0 2-3 15,2 0 4-15,2 0 2 16,1-1-2-16,3-1 0 0,-4-1-1 16,2 0 1-16,4 0 0 31,-4 1-1-31,2-1 1 0,2 0 1 15,0 0-2-15,3-1 2 16,-1 3 1-16,2-3 3 16,2 1-1-16,-2 1-2 15,2-2-1-15,2 0-1 0,0 0 2 16,0 0 1-16,2 0 1 16,0 2 3-16,0-1-1 0,0 0-2 15,2 1 1-15,0 2-2 16,-2-1 1-16,2 2-3 15,0 1 1-15,0 0-2 16,2-1 0-16,0 5-1 0,-2-2 0 16,2 2 1-16,0-2-1 15,0-1 1 1,2 0-1-16,0-2 1 16,0 1 0-16,4-4 0 15,-4 3-1-15,2-1 1 16,0 1-1-16,2 0 1 0,4 0 0 15,-4 3-1-15,0-2 1 16,4 1-1-16,-2 0 0 16,0-2 1-16,0-2-1 0,2-1 1 15,-4-1 1 1,0-6 5-16,1 3 3 16,1-2 3-16,0 1-4 15,0-1-3-15,2 2-1 0,-2 2-2 16,2 0 0-16,2-1-2 15,0 1-1-15,0-1 3 0,2 1-3 0,0-1 2 16,2 0 5-16,-1-1 6 16,3 0-7-16,-2-1-1 0,2 3 0 15,2-4-1-15,-2 2 1 16,2-3 3-16,0-2-2 16,1 2-4-16,-3-4 1 15,2-1-2 1,0 0 0-16,0-1 1 15,0 1 1-15,2 1 0 16,3-1-2-16,1 2 0 0,2-1 0 16,2 1 0-16,4 1 3 15,-3-3 3-15,3 2 1 16,2-1-2-16,2-1-1 16,-1 1 0-16,3 0-3 0,0 0 1 15,2-1-3-15,-3 0 0 0,3 3 1 16,0-2-1-16,-1 3 0 15,3-2 1-15,4 3-1 16,-3-3 1-16,3 1-1 31,2-4 1-31,-1-1-1 0,1-3 1 16,0-5 2-16,-5 0-1 16,3-3 1-16,0-2 1 0,-2-1-1 15,-1 0-2-15,3 0 0 16,0-1 0-16,-1 3 0 15,3 0-1-15,-2 1 0 16,-1-1 1-16,3-1-2 16,-4 0 1-16,1-2 0 0,-1-1 1 15,0-1-2-15,1-4-1 0,-1-2 0 16,4-5 0-16,-7-2 3 16,3-1-2-16,-2-2 0 15,-3-3 0-15,1-1 0 0,-4-2 1 16,0-3-2-16,-5 1 2 31,-1-2 0-31,0 1-1 16,0 1 1-16,-2-4 0 0,-1 4-1 15,1-3 1-15,2-2 0 16,-2-1-1-16,0-1 1 16,-3-1 0-16,5 0 0 15,-2 0 0-15,0 0 0 0,-1 1 1 16,1 1-1-16,0-1 1 15,0 0-1-15,0-1 0 0,-3-2 0 16,3 0-1-16,0 2 2 16,0-4-2-16,0-1 1 15,-1-2 0-15,-1-3-1 16,0-3 0-16,-4-4 0 0,2-6 0 16,-4-3-1-16,-3 1 2 0,1 1-1 15,0-1 2-15,0 5-1 16,-2 2 0-16,0 2 1 15,-2 0-1-15,2 1 0 16,-8 0-1-16,-1-3 0 0,-1-2 0 16,-4-2 0-16,-4-5 0 31,0-1 1-31,-6-4 0 0,-2 2 0 16,-3 1 0-16,-3 4-47 15,0 9-66-15,2 9-71 16,6 13-210-16</inkml:trace>
  <inkml:trace contextRef="#ctx0" brushRef="#br0" timeOffset="11754.44">9183 9267 922 0,'0'0'225'0,"34"21"-86"15,-16 0-23-15,5 4-45 16,3 12-24-16,4 6-20 16,0 9-10-16,2 4-7 15,-3 1-4-15,1-1-5 0,-4-5-1 16,-4-9-2-16,-6-9-20 16,-2-14-26-16,0-12-29 15,-2-9-58-15,-3-17-83 0,3-10-26 16,0-8-79-16</inkml:trace>
  <inkml:trace contextRef="#ctx0" brushRef="#br0" timeOffset="11954.76">9543 9239 969 0,'-26'55'117'15,"-8"14"-30"-15,-10 15-3 16,-5 6-47-1,-5 3-29-15,2-1-2 16,3-8-2-16,9-13-2 0,0-15-21 16,10-19-57-1,9-18-44-15,13-19-76 0,8-14-125 16,17-21-251-16</inkml:trace>
  <inkml:trace contextRef="#ctx0" brushRef="#br0" timeOffset="12726.01">9757 9243 566 0,'0'0'80'0,"0"0"-54"16,0 0-25-16,6-40-16 16,-6 24-133-16,-2 3-121 15</inkml:trace>
  <inkml:trace contextRef="#ctx0" brushRef="#br0" timeOffset="13512.22">9705 9728 149 0,'0'0'559'0,"0"0"-427"16,4 32 10-16,-4-9-37 16,-4 7-32-16,-4 7-20 15,1 1-26-15,-1 4-4 16,0-1-17-16,6-7-3 16,-2-3-3-16,0-9-12 15,4-9-52-15,4-8-77 16,4-5-119-16,4-10-286 15</inkml:trace>
  <inkml:trace contextRef="#ctx0" brushRef="#br0" timeOffset="14137.35">9705 9294 279 0,'0'0'420'0,"0"0"-257"15,0 0-26-15,8-35-48 16,-2 24-33-16,-2-3-15 15,2 0 10-15,0-1 6 0,8-1-7 16,-4 1-13-16,6 0-11 16,-2-3-8-16,2 0-10 15,2 2-4-15,-2 1-3 0,1 4-1 16,-3 1 2 0,0 8-1-16,-4 2-1 0,-4 3-3 15,-6 11-3 1,-4 4-1-16,-6 6 5 15,-2 6 4-15,-2 1-2 16,0 1 2-16,5-1-1 16,5-5 6-16,2-4 16 0,4-5 18 15,7-5 11-15,7-7-7 16,8-5-16-16,2-2-17 16,4-13-11-16,2-6-1 0,-3-4-6 15,-3-3-60 1,-4-3-51-16,-2 3-127 15,2 4-233-15</inkml:trace>
  <inkml:trace contextRef="#ctx0" brushRef="#br0" timeOffset="14846.33">10961 9410 159 0,'0'0'-24'0,"0"0"4"0</inkml:trace>
  <inkml:trace contextRef="#ctx0" brushRef="#br0" timeOffset="15078.29">10887 9371 204 0,'0'0'190'0,"0"0"-24"16,0 0-24-16,0 0-39 15,0 0-9-15,0 0 48 16,0 0 17-16,2 3-44 0,8 9-28 16,4 6-20-16,2 6-21 15,4 7-14 1,2 3-11-16,2 4-10 15,-3 2-8-15,-3-6-2 16,2-4-2-16,-6-7-13 16,-6-7-43-16,-2-9-34 15,0-7-85-15,4-11-203 0,-2-8-179 16</inkml:trace>
  <inkml:trace contextRef="#ctx0" brushRef="#br0" timeOffset="15263.27">11175 9250 917 0,'-25'33'108'16,"-11"11"61"-16,-4 9-63 15,-6 7-60 1,1 3-13-16,3 3-15 16,2 0-14-16,8-2-7 15,5-8 4-15,5-10-60 0,14-12-83 16,8-11-104-16,16-17-322 15</inkml:trace>
  <inkml:trace contextRef="#ctx0" brushRef="#br0" timeOffset="16318.61">11207 9753 397 0,'0'0'419'0,"30"-12"-292"0,-8 3-12 15,2-3-84-15,1 0-26 16,-3 3-2-16,-2 5-4 15,-6 4-6-15,-8 10-27 16,-6 9-18-16,-4 6 24 16,-10 6 23-16,-4 5 9 0,-4-1 11 15,1 2 12 1,-1 1 22-16,6-1 12 16,0 1 0-16,10-5 9 15,2-4 7-15,0-6-6 16,12-5-20-16,8-9-18 15,6-8-18-15,6-2-14 16,-1-8-3-16,1-5-3 0,-4-3-32 16,-6 1-61-16,-4 1-90 0,-6 7-135 15,-2 3-299-15</inkml:trace>
  <inkml:trace contextRef="#ctx0" brushRef="#br0" timeOffset="17089.43">11298 8832 431 0,'0'0'260'0,"0"0"-121"15,0 0-53-15,0 0 3 16,0 0 7-16,28-14-21 16,-14 5-11-16,2-1-16 15,4-4-9-15,0 0-16 16,2 0-14-16,2-1-7 15,-7 7-1 1,3 8 2-16,-2 0 0 16,-6 14-4-16,2 9-3 0,-12 6-2 15,0 8 0-15,-2 3 3 16,-4 1 2-16,0 0 1 16,-4-2 0-16,2-5 10 15,4-6 13-15,0-5 7 16,2-3 13-16,6-2-1 0,10-4-12 0,0-4-3 15,12-8-6-15,5-3-8 16,5-10-12-16,2-10-3 16,-6-3-11-16,-7-1-58 15,-5 3-42-15,-6 8-145 16,-8 9-319-16</inkml:trace>
  <inkml:trace contextRef="#ctx0" brushRef="#br0" timeOffset="21482.82">10395 9334 605 0,'0'0'222'0,"0"0"-122"0,0 0 21 15,0 37-49-15,-2-18-9 16,0 5-15 0,0 7-7-16,-2 4-16 15,0 2-14-15,0 3-9 16,-2-5-2-16,2-2-2 16,0-7-15-16,4-8-98 15,0-5-121-15,4-9-277 0</inkml:trace>
  <inkml:trace contextRef="#ctx0" brushRef="#br0" timeOffset="21751.78">10232 9478 1047 0,'0'0'211'15,"34"-1"-102"-15,-11 1 17 16,3-2-73-16,4-3-44 16,-2 1-6-16,2 2-4 0,-5-2-31 15,-3 3-49-15,0 1-87 16,-6 0-207-16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4:03.92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24:04.014"/>
    </inkml:context>
  </inkml:definitions>
  <inkml:trace contextRef="#ctx0" brushRef="#br0">14493 7602 314 0,'0'0'151'0,"0"0"-17"16,0 0-44-16,33 0-22 15,-23 0-24-15,-2-1-8 16,-2 0-7-16,4-2 3 15,-6 3 7-15,2 0 6 16,2 0-2-16,0 0-3 0,0 0-13 16,2 0-5-16,2 0-6 15,0-1 2-15,2 1-4 0,-1 0 3 16,-1 0-2-16,4 0 0 16,-2 0 2-16,4 0-1 15,0 1-6-15,2-1-1 16,4 0-1-1,1 0 0-15,1 0-2 0,2 0-2 16,0-2-1-16,0-2 2 16,0 1-4-16,-3-2 2 15,3 1-1-15,-2 1 0 16,0 0 0-16,2-1-1 16,-1-1 0-16,3 4 1 15,2-3 0-15,2 0 0 0,-4 0-1 0,-1 1-1 16,5-2 0-16,-4 2 1 15,6-2-1-15,-7 1 0 16,1 0 3-16,2 2-3 16,0-1 1-16,-2-1-1 15,1 2 0-15,-1-1-1 0,2 2 2 16,2-2 0-16,0 3-2 16,-1-1-2-16,1 1 1 0,0 0 1 15,2 0 2-15,-3 0-1 16,1 0 2-16,2 0-2 15,-2-1 0-15,-1 0-1 16,3-1 2-16,-2 1-2 0,-2 0 2 31,1-1 3-31,1 1 1 0,-2 1-1 16,0 0-1-16,2 0 0 16,1 0-2-16,-1 0 2 15,0 0-1-15,0 0 0 16,-1 2-1-16,1-1-2 15,0-1 1-15,0 2 1 0,-1-2 2 16,-1 0-1-16,0 0 0 0,-2 0 0 16,2 0 2-16,-1 0 1 15,-1 0-5-15,4 0 5 16,4 0-4-16,-7 0 2 16,5 0 3-16,0 0-1 15,0 0 0-15,0 0 0 0,-1 0 2 31,1 0 1-31,0 1-7 0,0 0 3 16,-5 1-2-16,3-2 0 16,0 1-1-16,2-1 1 15,-1 2 1-15,5 0-1 16,-2-2-2-16,2 0 3 16,-3 2-4-16,1-1 2 0,2-1 1 15,-4 1-2-15,3 0 1 0,-1-1-1 16,4 0-2-16,-5 0 3 15,3 2 1-15,0-2-3 16,2 0 1-16,-3-2 0 16,5 2 0-16,2 0 0 0,-1 0-1 15,-1 0 2-15,2 0 1 16,-3 0-1-16,-1 0 0 0,4 3 0 16,-6-2-1-16,1 2 1 15,3-1-1-15,0 1 0 16,-1-2 1-16,7 3-2 15,-6-2 2-15,3 2-2 0,1-2 5 16,2 1-1-16,-6-1 1 16,3 1-2-1,-1-1-1-15,2-1 4 16,-5 0-3-16,5-1 0 16,4 0 0-16,-3 0-1 15,3 0-1-15,1 0 3 16,-1 0-1-16,0-1 1 15,-1 1-2-15,-1-1 4 0,2-1-3 16,-1 2 0-16,1-3-2 0,4 1 1 16,-1 0-1-16,3-1-1 15,1 1 0-15,-1-2 4 16,0 0-2-16,-3 3-1 0,-1-2 0 16,0 2 0-16,3 0 1 15,-1-2 1-15,1 3-2 16,5 0-2-1,0 0 2-15,-3 0 1 16,-1 0 1-16,-1 0-2 16,3 0 1-16,-4 1 2 15,3 3 4-15,1-1-1 0,3-2-4 16,1 0 2-16,3 1-3 16,-7-2 4-16,2 0-6 15,1 0 4-15,-1 0 2 0,-3-1 2 16,1-1 1-1,1 2-3-15,-1-1 1 16,-2 1-1-16,-1 0 0 0,-1 0-3 16,-1 0-2-16,-1 0 3 15,0 1-3-15,-3 0 1 16,5 1 0-16,-2 0-1 16,1 1-2-16,1-1 8 15,-2 1 2-15,-3 1 3 16,-1-1 0-16,-1 1-10 15,-3 0 12-15,-2 1-6 0,0-1-5 16,-1 1 1-16,3-2-1 16,0 0 0-16,-1 0-1 15,-1-2 0-15,0-1 0 0,1 0-1 16,-7 0 1-16,2 0-1 16,-2 0 0-16,-3-2 0 15,1 0 1-15,-2 0 0 0,-4-1 0 16,-2 1-11-16,-7-1 11 15,-1 2 0-15,-8-3-3 16,0 3-18-16,-10-4-30 0,-2-2-22 16,0 2-39-16,-2 3-117 15,-10 3-285-15</inkml:trace>
  <inkml:trace contextRef="#ctx1" brushRef="#br0">20969 2657 0,'0'0'15,"-396"368"-15,172-261 16,224-107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4:15.05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15170 10262 276 0,'6'-8'161'0,"2"1"-19"0,0-2-63 15,-2 2-22-15,-4 3-22 16,0 1-20-16,0 2-8 0,-2 0-17 15,0 1 0-15,0 0 27 16,0 0 4-16,0 2 16 0,0-1 31 16,0 0 5-1,0-1 4-15,2 0-26 16,-2 0-20-16,0 0-13 0,0 0-3 16,0 0-4-16,0 1-6 15,0 1-10-15,-2 0 7 16,0 0 0-16,-2 0-3 15,2-1 3-15,-6 3-4 0,2 0 1 32,-2 1 1-32,0 4 0 0,-2 2 2 15,-2 2 2-15,0 2-2 16,0 2 0-16,-2 1-1 16,2-4-1-16,1 1-3 15,1 0-8-15,0-3 1 16,0-1 8-16,0-1 0 0,4-1 2 15,-2-2-2-15,2-1 3 0,0-2-2 16,2-2-3-16,2-2 3 16,-2 0-1-16,4 0 0 15,0 0-4-15,4-2-16 16,0-5 18-16,4-4 18 0,6-3 7 16,-2-4 2-16,4-2 2 15,2-4 1-15,-1 2-4 0,1 4-3 16,0-1-2-16,-2 3 3 15,2 2-7-15,-4 2-3 16,0 0-3-16,0 3-3 16,-2 0-2-16,-3 1 3 0,-1 2-4 15,-2 2 1-15,0 1 3 16,-4 1-2 0,-2 0-1-16,0 2-3 15,-4 3-5-15,-4 2 3 16,-2 4 7-16,-1 4 4 15,-9 3-7-15,2 1 2 16,-2 2-1-16,0 0 0 0,-2 1 2 16,4 2-4-16,2-4 0 15,1-2-1-15,5 0-1 0,0-5 1 16,4-3 1-16,0-3 3 16,6-3-6-16,0-2-4 15,0 0-6-15,0 0 10 0,2-4 4 16,2 2-6-16,-2-2-9 15,0 1-5-15,-2 2 0 16,0 1 3 0,0 0-15-16,0 1-30 15,-4 1-54-15,-2 0-29 16,2 2-22-16,0 1-128 0</inkml:trace>
  <inkml:trace contextRef="#ctx0" brushRef="#br0" timeOffset="1002.56">14999 10474 372 0,'0'0'220'16,"0"0"-101"0,0 0-41-16,0 0-21 15,0 0-10-15,0 0-17 0,0 0 20 16,0 0-7-16,0 0 9 15,0 0 5-15,0 0-5 16,30 11 0-16,-20-6 2 16,0-1 0-16,6 2-16 15,2-1-11-15,-1-2-13 0,5 1-6 0,0 0-2 16,0-4 0-16,0 1 2 16,-2-1-1-16,-2 0 1 15,-5 0-4-15,1 0 0 16,-4 0-2-16,-4 0-1 15,-2 0 1-15,-4 0-1 16,0 4-5 0,-6 1-1-16,-2 0 2 0,0 4-1 15,-6-1-1-15,1 1-7 16,1-3 3-16,0-2 0 16,0-2-10-16,2-2 7 15,2-1 6-15,-4-4 4 16,4-1 2-16,-2-1-1 0,2 1 2 15,0 1 0-15,2 2-2 0,-4-2 1 16,2 3 0-16,2-1 0 16,4 3 0-16,-2-2 2 15,-1-1-4-15,5-1 3 16,0 2-3-16,0-2 4 16,5-1 0-16,-1 2 1 0,2-1 5 15,4 3 6 1,0 1 6-16,2 0-6 15,2 6-4-15,0 1-2 16,2 2 1-16,-2 2-1 16,4 2 0-16,0 1 2 15,-3 0-9-15,1-3 4 0,-4 1-6 16,0-6 2-16,-2-1 1 16,-4-2-4-16,-2-3 1 0,0 0 1 15,-4-5-7-15,0 0 3 16,-8-3 1-16,-2 0 2 15,-2 1 2-15,-2 0-4 16,-2 2-8-16,-1 0-9 0,-1 4 4 16,2-3 6-16,-2 0-10 15,0-1 5-15,2-1 2 0,0-2 6 16,2-2 1-16,0 0 1 16,6 0-2-16,-3 1 4 15,3 1 5-15,4 1-4 0,4 0 2 16,0 3 3-16,6 1 2 15,4 1 0-15,1 2-4 16,3 0-29 0,0 0-47-16,6 5-49 15,-4 2-112-15,4 2-173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5:51.14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25:51.231"/>
    </inkml:context>
  </inkml:definitions>
  <inkml:trace contextRef="#ctx0" brushRef="#br0">13211 7687 726 0,'-18'-62'32'0,"-1"6"40"0,-5 8 25 15,-10 3 16-15,-4 2-34 16,-9 6-42-16,-5 8 3 15,-12 6 8-15,-5 4-9 16,-7 10-8-16,-1 9-3 16,-3 10-8-16,3 18-14 0,5 18-3 15,11 15-1-15,11 17-17 0,15 14-54 16,17 13 1-16,16 11 48 16,14 8 26-16,21 5 63 15,7 2 12-15,12 1-22 16,3-6-25-16,9-15-16 15,5-20-10-15,7-30-5 0,5-35 11 32,11-43 7-32,11-53-18 0,4-47-4 15,-3-44-2-15,-11-25 3 16,-24-4-3-16,-25 5 1 16,-28 11-4-16,-24 22 3 15,-32 26-28-15,-11 24-12 16,-11 15-3-16,-7 20 4 0,-5 27-16 15,-11 30-69-15,3 24-66 0,3 26 13 16,7 22-78-16</inkml:trace>
  <inkml:trace contextRef="#ctx1" brushRef="#br0">8670 6831 0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09:55.5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2:09:57.122"/>
    </inkml:context>
  </inkml:definitions>
  <inkml:trace contextRef="#ctx0" brushRef="#br0">6698 4598 308 0,'0'0'122'15,"10"-29"-34"-15,-10 18-31 16,4-1-11-16,-4 4-13 16,0 2-15-16,0 4-3 15,0 0 4-15,0 2 17 16,0 9 40-16,-4 6-33 0,-4 6-17 16,0 5-3-16,2 9-10 0,2 3-4 15,-4 3-1-15,6 1-1 16,2-1 3-16,6 1 9 15,-2 0 3-15,2-5 6 0,2 1 0 16,0-5 8-16,-4-5-12 16,0-7-12-16,-2-6-8 15,-2-11-3-15,-2-7-11 0,-2-15 0 16,-6-11 8-16,2-8 6 16,2-9-1-16,0-2 1 15,0 1-3-15,2 5 1 16,2 5 1-16,2 8-2 0,0 8 1 15,8 5 2-15,0 6 0 16,0 3-2 0,6 3 0-16,-6 4 0 15,2 0 1-15,-2 2 12 16,0 7-3-16,-4 5-4 16,-2 4-3-16,0 5-2 15,-2 5-1-15,-2 2 0 0,-4 1-2 16,2-1 0-16,-8-4 1 15,4-5-1-15,2-8-1 0,-6-7-1 16,4-7-3-16,2-13 0 16,2-6-3-16,-2-11 4 0,8-7 4 15,-2-8 2-15,8-3-2 16,-2-1 1-16,2-1 0 16,4 7-1-16,-8 7 2 15,2 8 1 1,-2 10-1-16,-2 6 0 15,0 8 3-15,-2 5 8 16,0 9 2-16,-4 10-12 16,0 6-4-16,-2 8 3 0,2 8-1 15,0 2 1-15,-2-1-1 16,4-6 0-16,0-6-1 16,2-7 1-16,-2-10-1 0,-2-7-19 15,0-6-83-15,2-6 2 16,-8-2-1-16,0 2-50 0,4-2-50 15,-4 4-90-15</inkml:trace>
  <inkml:trace contextRef="#ctx0" brushRef="#br0" timeOffset="684.47">6670 4448 288 0,'0'0'123'0,"0"0"-21"16,0 0-28-16,-4 36-2 15,-6-20-19 1,-4 3 2-16,3 0-8 15,-9 0-11-15,2 0-13 16,0 1-11-16,0-3-4 0,2 3-6 16,4-4 0-16,2 2 1 15,2-2-2-15,6-3 1 16,2-1-1-16,2-6 0 16,6-4-6-16,4-5-37 0,2-13-2 15,2-8 9-15,2-8 5 0,4-8 2 16,-4-5 13-16,1 3 12 15,-1 1 4-15,-2 6 1 16,0 7 2-16,0 9 0 0,-8 9 14 16,-2 10 27-16,-2 7 13 31,-4 15-27-31,-10 11-4 16,-8 7-4-16,-8 8-1 0,-4 0-7 15,-3 1-6-15,3-6-3 16,0-8-1-16,4-9-4 15,6-10-1-15,7-6 1 16,5-6-2-16,6-4-4 0,2-4-27 16,6-5 24-16,9-3-40 15,-1-2-48-15,8-3-36 0,2 3-77 16,0 2-144-16</inkml:trace>
  <inkml:trace contextRef="#ctx0" brushRef="#br0" timeOffset="1500">6474 5087 309 0,'0'0'99'0,"0"0"22"0,0 0 8 15,0 0 3-15,0 0-50 16,0 0-27-16,45-9-9 16,-25 8-3-16,6 0 4 0,6-2 0 15,2 0 1-15,-1-2-6 16,1-3-12-16,2-2-11 16,-6-3-4-16,-3 0-9 15,-3 2-5-15,-8 1 0 16,-6 1 0-16,-10 1-3 0,-4-1-6 15,-16 2 2-15,-6-2 1 0,-9 0-9 16,-7 1-27-16,-6 1-17 16,3 2-7-16,3 2 0 15,4 3 19-15,10 0 19 0,12 8 16 16,12 2 15-16,4 5 6 31,8-1 24-31,10 4 32 16,4-3 4-16,2-1-9 0,4-6-12 15,2-4-16-15,-1-4-8 16,-7-8-6-16,2-6-9 16,0-3-7-16,-4-3-4 0,-2 0 1 15,-6 3 0-15,-3 3 0 16,-1 5 0-16,-8 4 0 16,0 0-1-16,-4 3-9 0,-9 1-27 15,-5-1-43-15,-2 0-52 16,-2 2-93-16,2 0-291 15</inkml:trace>
  <inkml:trace contextRef="#ctx1" brushRef="#br0">2518 3555 0,'0'0'16</inkml:trace>
  <inkml:trace contextRef="#ctx0" brushRef="#br0" timeOffset="28271.34">11467 7564 473 0,'0'0'24'0,"0"0"15"0,0 0-22 16,32-13 20-16,-8-1-29 15,8-1-3-15,9-1-4 16,5-1 1-16,6 3 11 16,1 0-5-16,-3 5 18 0,-6 4 14 15,-10 5 13-15,-15 3 17 16,-11 4 5-16,-10 5-53 0,-18-1-1 16,-15 4-17-16,-15-1-6 15,-11 3-2-15,-9-2 4 16,2 0-36-16,-3 1-36 15,13-3 10-15,13-2 49 0,15-4-5 16,12 0 1-16,14-7 6 16,10-2 9-16,16-9 6 0,12-5 20 15,17-10 1-15,15-4-1 16,13-7-7-16,7-4 0 16,-1 3 6-16,-7 4 26 15,-15 8-11 1,-17 10-4-16,-24 9 7 15,-20 9 25-15,-16 9-44 16,-18 7-11-16,-12 1-9 0,-7 3 4 16,-5 2-2-16,-2 1-2 15,7-1 2-15,-1 2-1 16,8-1 2-16,11-1-2 16,9-6 0-16,10 0-1 0,14-7 4 15,14-7-3-15,20-4-17 0,17-8 16 16,21-11-4-16,13-4 4 15,10-6 0-15,-5 3 0 16,-9 4 0-16,-17 7-1 16,-26 12 4-16,-30 8 23 0,-22 18-18 31,-28 8-6-31,-14 4-4 16,-11 3 3-16,-3-1-5 0,3-6 2 15,7-6-3-15,6-3 2 16,11-6-1-16,9-6-1 15,10-3-9-15,12-5-15 16,8-2-4-16,14-10-10 0,20-5 20 16,16-5 20-16,13-6 2 0,15-3 4 15,-1 1-5-15,-7 10 3 16,-15 6-1-16,-19 12 9 16,-22 12 52-16,-28 10-38 15,-19 8-18-15,-11 3-9 16,-4-5 5-16,-3-5-2 0,3-4 1 31,8-6-3-31,11-7-3 0,9-2 4 16,4-4-3-16,12-5 1 15,4-4-8-15,4-5-8 16,16-1 15-16,6-2 6 16,3 1 3-16,1 3-5 15,-6 4 4-15,-12 4-4 0,-10 5 6 16,-20 10 8-16,-12 3-10 15,-5 4 2-15,-3-1-6 0,4-2 0 16,9-3-1-16,11-5 0 16,2-3-5-16,14-3-3 15,4-5-6-15,10-2-1 16,8-5 25-16,9-2-5 0,11-6-3 16,0-5-4-16,3-1 3 0,-5-2 0 15,-8-1-2-15,-12 4-1 16,-16 2 0-16,-10 7-3 15,-16 6-8-15,-10 3 8 16,-7 7 1-16,-1 0-33 0,-2 3-5 16,6 6 8-16,9 1 1 31,7 3-7-31,6-3 38 0,10 3 6 16,6-4-2-16,8-4 3 15,12-4-3-15,12-1 12 16,7-7-7-16,11-6 5 15,8-2 3-15,-3-2 0 0,-3-1 11 16,-10 6-5-16,-13 2-10 16,-13 4-1-16,-16 6 13 0,-20 12-10 15,-11 4-5-15,-9 3-2 16,-8 4-4-16,0-2-8 16,5-2-6-16,7-5-5 15,6-3 3-15,4-3-15 0,9-2-7 16,7-2-22-16,6-3-14 15,4-1 9 1,12 0-7-16,15-4-138 16,11-4-269-16</inkml:trace>
  <inkml:trace contextRef="#ctx0" brushRef="#br0" timeOffset="29212.69">11499 6863 603 0,'0'-3'146'0,"4"3"-68"16,0 0-64-16,0-4 23 15,4-1-5-15,0 1-5 16,4-1-5-16,2 0 8 16,4-2 6-16,1 0-7 15,5-3-8-15,2 2-11 0,0-2-1 16,-2 3-4-16,-2-1 4 16,-4 7-5-16,-7 1 3 0,-3 1 17 15,-2 12 0-15,-6 5-9 16,0 6-14-16,-14 6-2 15,3 8 1-15,-5 2 6 16,-2 2 2-16,0-1-1 16,0-2 2-16,2-5-6 0,4-7-2 0,-2-9 0 15,2-10-5-15,6-8-32 32,-4-10-93-32,7-13 15 0,1-2-53 15,2-3-145-15</inkml:trace>
  <inkml:trace contextRef="#ctx0" brushRef="#br0" timeOffset="29474.09">11497 6981 697 0,'0'0'153'0,"0"0"-4"0,34 2-45 0,-16-2-28 15,-2-5-38-15,4-2-21 16,1-2-12-16,1-3-3 16,-2-2-1-16,0 0 0 15,0-1-2-15,0 1-2 0,-2-1-35 16,-3 0-38-16,3 3-41 16,-6 1-41-1,-2 3-51-15,0 3-114 16</inkml:trace>
  <inkml:trace contextRef="#ctx0" brushRef="#br0" timeOffset="29805.95">11892 6823 464 0,'0'0'157'0,"0"0"-27"16,-4 45-34-16,-5-26-7 15,3 0-18-15,2 1-3 16,-2-1-16-16,6-2 0 16,0-3-7-16,0-4-10 0,8-2-14 15,5-4-16-15,5 0-6 16,6-1 0-16,4-2 7 16,8 3-2-16,1 0-4 0,-3 5-20 15,-6 0 23-15,-6 6 5 16,-14 0-9-16,-8 2-8 15,-14-1 6 1,-10-3 0-16,-6-2-11 16,-3-7-30-16,-1-4 0 15,0-4-38-15,2-8-54 0,6-1-43 16,9-1-131-16</inkml:trace>
  <inkml:trace contextRef="#ctx0" brushRef="#br0" timeOffset="30144.05">11902 6765 864 0,'0'0'176'0,"28"11"-39"0,-10-7-40 0,4-4-27 16,0-1-38-16,4-9-26 15,3-4-6 1,1-3 1-16,-4-2-6 0,0 0-47 15,-8 0-57-15,-4 5-67 16,-10 5-91-16,-2 9-265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6:02.96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26:03.277"/>
    </inkml:context>
  </inkml:definitions>
  <inkml:trace contextRef="#ctx0" brushRef="#br0">4316 6324 406 0,'0'0'73'0,"0"0"-39"0,0 0-8 15,0 0 6-15,16-31-10 16,-14 24-6-16,4 0 18 16,0 0 12-16,2 3 7 15,-2 3 3-15,0 1-1 0,4 1-25 16,-2 5-10-16,-2 3-2 15,2 3 2-15,4 4 4 0,-6 2-3 16,4 2-10-16,0 4-7 16,0-1-4-16,-3 0 2 15,1 1-1-15,-6-6 0 0,0-1-2 16,-2-7 1-16,-4-8-2 16,-4-2-12-1,-5-13-1-15,-1-7 5 16,-2-5-12-16,-2-6 4 15,2-2 12-15,0 2 1 16,6 0 4-16,2 6 2 16,4 4 0-16,4 8 2 15,2 7 25-15,4 6 20 0,6 8-17 16,-2 7-17-16,2 9-3 16,0 2 2-16,2 3 3 0,-6 0-1 15,0-3 1-15,-2-5-2 16,-2-2-10-16,-4-5-4 0,-4-7-1 15,-2-7-4-15,-2-2-20 16,0-9 6-16,-4-6-9 16,2-2-13-16,2-5 1 15,-4 4 5 1,6 2 16-16,-2 1 16 16,2 7 4-16,4 3 1 15,0 3 11-15,0 4 5 0,2 1-11 16,0 9 2-16,2-1 3 15,2 5-4-15,6 2-2 16,-4 0 0-16,2-2 6 16,0-3 6-16,0 0-2 0,-6-4-3 15,-2-3-9-15,0-3-5 16,-2-1-6-16,-6 0 6 0,-4-1 2 16,2-4-1-16,-4 1 0 15,2 0 1-15,-2 0-1 16,6 2-1-16,1-1 1 15,3-2-17 1,2-1-3-16,2-3 5 16,6 1-11-16,-3-2 11 15,7 5 13-15,2 5 4 0,-4 5 14 16,2 9 13-16,-2 7-2 16,-4 5 1-16,0 5 1 15,-4-2-11-15,-8-2-11 16,-4-6-5-16,-2-8-2 0,-2-11-16 15,1-8-53-15,1-12 11 0,4-8-20 16,2-7-44-16,8-4-4 16,2 0 26-16,8-1 62 15,-2 6 39-15,4 5 10 16,1 10 3-16,-7 9 13 16,2 8 9-16,-4 11-225 0</inkml:trace>
  <inkml:trace contextRef="#ctx1" brushRef="#br0">75 7660 0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6:34.53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4306 6306 263 0,'0'0'367'16,"0"0"-232"-16,0 0-43 15,0 0-36-15,12 34-2 16,-12-17 6 0,0 3 7-16,6 2-22 0,-6 4-14 15,8 1-11-15,0 2-11 16,2-2-6-16,0-1 0 15,2-6 4-15,0-7-3 16,-4-6 1-16,-2-7 5 16,2-10-1-16,-4-10-16 15,-4-9 6-15,0-7-6 0,0-4 4 16,-8-2 3-16,2 1 3 0,0 3-2 16,0 5-5-16,2 4 6 15,0 9 1-15,-4 5 0 16,6 7 2-16,2 6-3 15,0 4-4-15,0 10 3 0,4 9 2 16,6 5-1 0,0 8 1-16,2 2-1 15,2-1 0-15,-2 0 4 16,-2-7 4-16,-2-7-7 16,-5-6-3-16,-3-6-3 15,-3-9-21-15,-5-1-23 16,-2-12-11-16,-4-2-11 0,0-5 11 15,0-6 8-15,0 0 19 0,0-2 26 16,6 2 6-16,-2 6 2 16,6 3 3-16,4 9 8 15,2 6 24-15,10 5 49 16,-2 12-24-16,6 9-16 0,0 6-11 16,2 5-5-16,4 2-4 15,-8-3-2-15,-3-6-3 0,-1-9 0 16,-6-9 4-16,-4-10-9 15,0-7-34-15,-8-14 12 16,2-8-2-16,-7-4-19 16,5-1-2-16,4 0 6 0,0 5 7 15,4 8 9-15,0 6 10 16,8 7 3 0,-4 5 3-16,2 3 17 15,-1 4-2-15,1 4-4 16,-2 1-9-16,-2 0-8 15,0 3-3-15,-2-3-3 0,-4 0-14 16,0-1-84-16,-2-3-131 16,6-4-412-16</inkml:trace>
  <inkml:trace contextRef="#ctx0" brushRef="#br0" timeOffset="110291.25">6545 7363 921 0,'0'0'183'0,"0"0"-56"0,0 0-16 16,18-30-18-16,2 1-45 15,4-7-28-15,3-5-10 0,7 1-5 16,2 3-5-16,0 9 0 16,0 11-2-16,-7 14-1 15,-5 8-8-15,-8 16-8 16,-8 11-9-16,-6 6 13 0,-6 4 15 15,-6 0 1-15,-8-1 3 0,6-6 1 16,-4-4 14-16,6-6 13 16,1-3-6-16,9-6-5 15,0-3-4-15,13-2 0 16,5-7-4-16,12-1-3 0,6-3-10 16,6 0 4-16,-1 1-5 15,-1 8 3-15,-10 6 5 16,-8 10 2-1,-18 10-6-15,-4 7-6 16,-16 5-1-16,-8 2 6 16,-8-2-3-16,0-10-12 15,-1-8-34-15,-1-13-19 0,4-14-34 16,4-7-79-16,12-9-179 16</inkml:trace>
  <inkml:trace contextRef="#ctx0" brushRef="#br0" timeOffset="110792.61">6974 6818 1116 0,'0'0'223'0,"0"0"-132"0,0 0-43 16,12-38 4-16,2 11-26 15,8-4-21-15,8-4-3 16,5 2 0 0,7 3-3-16,-2 3-2 0,2 10-13 15,-9 11 13-15,-9 11-1 16,-10 18-5-16,-12 12-11 16,-8 8 17-16,-10 6 3 15,-6 3 3-15,-3-1 0 16,3-5-1-16,0-7 14 0,10-7 7 15,0-5 7-15,12-6 5 16,8-3 5-16,14-4-6 0,12-4-16 16,5-7-7-16,15-4-10 15,7-12-3-15,-5-5-40 16,-4-5-65-16,-9 4-71 16,-9 1-298-16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7:53.01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27:53.100"/>
    </inkml:context>
  </inkml:definitions>
  <inkml:trace contextRef="#ctx0" brushRef="#br0">12238 6339 601 0,'0'0'42'0,"0"0"28"0,24-39-23 15,-24 21 4-15,0 1-2 16,0 3-22-16,0 5-8 0,-4 7-7 15,-4 3-6-15,0 11-3 16,-2 9 12-16,0 7-6 16,2 9-7-16,0 5-2 15,-2 2-12-15,6 0 8 16,-2-6 5-16,4-5 0 0,-2-10-1 16,-4-8 0-1,3-11-2-15,-1-9-11 16,2-17-23-16,-2-10 12 15,2-12 13-15,0-8 8 16,2-2 6-16,2 0-5 16,-2 7 6-16,2 9 7 15,0 10 7-15,2 9 15 0,0 8 5 16,2 9 11-16,0 4 24 0,0 12-36 16,2 9-29-16,0 5-3 15,-1 5-1-15,3 4 2 16,-2-1 5-16,0-6 2 15,-4-2-4-15,2-8-6 0,-4-2-2 16,0-9-1-16,-4-4-3 16,-4-3-3-1,-4-4-3-15,-1-9-5 16,-1-7-3-16,-2-6 1 0,-2-7 10 16,0-3 2-16,0 0 3 0,0-2 4 15,6 1-6-15,-6 3 4 16,11 5 1-16,-1 7-1 15,8 6 0-15,2 9 2 16,8 9 11-16,1 15 10 16,5 10-4-16,0 10-7 15,0 8 4-15,2 5 6 16,-4-1-3-16,0-5-6 0,-4-5-2 16,-4-11-6-16,-8-12-5 15,0-15-3-15,-10-15-16 16,-2-22 16-16,-4-13-42 0,-2-14-11 15,0-7 5-15,4 1 13 16,0 6 13-16,3 11 17 16,1 14 7-16,6 15 0 0,-2 17-2 15,8 17 1-15,-2 23 13 16,4 16 6-16,6 11-8 16,-4 10-1-1,4-3-6-15,2-8 0 16,-2-14-1-16,3-17-17 15,3-20-45-15,8-13-166 0,4-24-539 16</inkml:trace>
  <inkml:trace contextRef="#ctx1" brushRef="#br0">7120 6136 0,'-11'0'0,"11"0"0</inkml:trace>
  <inkml:trace contextRef="#ctx0" brushRef="#br0" timeOffset="36845.25">7254 9663 1004 0,'0'0'150'0,"0"0"11"0,-55-20-43 0,15 29-58 15,-8 19-23-15,1 13-24 16,-1 16-7-16,8 10-6 16,8 13 0-16,7 9 2 15,13 3 2-15,8 0-2 0,6-3 6 16,16-9-8-16,9-17 5 15,15-19-8 1,14-20 2-16,7-24-13 16,3-15 9-16,-7-22 8 15,-7-7-4-15,-22-10-1 16,-24-1-6-16,-16 2 2 0,-28 6 5 16,-14 10-2-16,-9 6-8 15,-7 12-51-15,3 14-95 16,9 9-184-16</inkml:trace>
  <inkml:trace contextRef="#ctx0" brushRef="#br0" timeOffset="37477.58">7485 9703 1112 0,'0'0'132'16,"-12"47"-46"-16,0-15 42 0,2 6-80 15,2 0-30-15,2 1-11 16,6-2 3-16,4-4-6 0,10-9 13 16,10-7 32-16,5-12-17 15,13-9-24-15,2-11-1 16,2-7-2-16,1-1-3 16,-11-1-5-16,-6 4-29 0,-14 6-76 15,-10 7-89-15,-6 7-209 0,-6 3-332 16</inkml:trace>
  <inkml:trace contextRef="#ctx0" brushRef="#br0" timeOffset="37694.03">7709 9623 1339 0,'0'49'97'16,"4"13"-9"-16,-2 17 3 0,2 12-28 16,2 8-22-16,4 2-30 15,-2 0-9-15,0-10-17 0,2-9-66 16,0-15-81-16,2-18-112 16,2-18-294-16</inkml:trace>
  <inkml:trace contextRef="#ctx0" brushRef="#br0" timeOffset="38326.39">8045 9288 908 0,'0'0'213'15,"0"0"-85"-15,0 0 24 0,0 0-84 16,0 0-11-16,0 0-2 15,0 0 5-15,20-30-21 16,-2 22-15-16,3-2-16 16,3 3-5-16,0 3-4 0,-4 4 4 15,-2 7-3-15,-8 11-5 16,-10 3-16-16,-4 5-30 16,-12 6 15-16,0-2 19 15,-8 2 18-15,6-5-1 0,4-3 4 16,2-5 11-16,8-2 25 15,4-6 4 1,10-6-1-16,8-2-13 16,12-3-20-16,6-9-7 15,10-4-4-15,1-2-3 16,1-2-10-16,-4 3-76 0,-15 5-50 16,-3 7-118-16,-12 3-332 15</inkml:trace>
  <inkml:trace contextRef="#ctx1" brushRef="#br0" timeOffset="38326.75">5035 6692 0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8:42.51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12139 6251 860 0,'0'0'67'0,"0"0"-47"0,0 0-23 16,0 0 12-1,-28 23 1-15,20 0-11 0,-6 6-49 16,8 4-24-16,4 3 30 16,2-2 34-16,2-2 16 15,4-3 10-15,8-8 52 16,-4-6 19-1,2-11-16-15,2-7-19 16,2-15-37-16,-6-10-18 0,-3-10-2 16,1-9 1-16,-4-6-23 15,-4-1 7-15,-10 4 6 0,-1 3 6 16,-3 5 5-16,0 7-7 16,-2 10-11-16,4 6 12 15,4 6 4-15,4 8-14 16,4 6-32-16,0 12 67 0,8 7-13 15,4 7 22-15,2 6 22 16,-2 4 15-16,4 2 1 16,-4 2-7-16,-1-4-7 15,-3-3-7-15,-2-6-13 0,-6-10-13 16,0-3-12-16,-2-10-6 0,-4-5-15 16,0-7-31-16,-2-10 36 15,3-7-8-15,1-3 1 16,4-6-8-16,2-2 1 15,7 3 12-15,3 5 10 16,2 7 8-16,2 9-3 0,0 11 5 31,-4 16 1-31,-2 11 8 0,-2 8-8 16,-2 9-5-16,-4-1-4 16,0-1 1-16,-4-7 3 15,2-9 5-15,-2-7 0 16,-4-12-8-16,2-8-7 15,-6-12 2-15,4-11 0 0,0-6-13 16,2-8-27-16,-6-2-14 0,4-2 24 16,0 7 31-16,-8 7 11 15,2 9-5-15,-1 11 5 16,-1 8-8-16,2 14 4 16,4 10 0-16,2 8-1 15,6 4-1-15,0 4 0 0,6 0-14 16,2-4-19-1,6-4-22-15,-1-9-83 16,3-7-473-16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29:20.76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29:28.433"/>
    </inkml:context>
  </inkml:definitions>
  <inkml:trace contextRef="#ctx0" brushRef="#br0">6684 4033 51 0,'0'0'329'0,"0"0"-226"0,0 0-27 15,0 1-35-15,0 3-27 16,0 2-1-16,-2 2 3 16,2 1 15-1,0 1 5-15,-4 3-8 16,4 2-3-16,0-1-9 0,0 6 2 15,0-1-3-15,0 4-4 16,0 1-3-16,4 0-7 16,-2 4 4-16,2 0-2 15,2 0 0-15,0 3 6 16,2-1 13-16,-2 3 8 0,0 0-2 16,4-1-5-16,-6-4-9 0,0-4 0 15,-2-5-9-15,0-6 5 16,-2-4-4-16,0-4-1 15,0-4-4-15,0-1-8 16,0 0 7-16,0 0 17 16,2-2 16-16,0 0 2 0,2 2-2 15,-2 0-13-15,2 0-10 0,0 0-3 16,0 0 1-16,-2 0-4 31,2 0-3-31,0-3 3 0,0 1-2 0,3-3-2 16,-3 0 4-16,2 1 4 15,2 2 16 1,4-1 3-16,-2 3-2 0,6 0 0 16,-4 5-12-16,6 1-3 15,-4 1-3-15,2-1-1 16,2-2-1-16,-1-1-1 16,3-2-1-16,0-1 6 15,4 0 5-15,-2 0 8 0,0-4-5 16,4 4-3-16,1-4-3 0,1 4 0 15,6 0-1-15,-6 0-4 16,3 0-3-16,1 0-1 16,2 3 0-16,0-1-2 15,-2 1 1-15,1 2 0 16,5-5-3-16,-8 0 5 0,4 0-4 31,-5 0 8-31,-1-5 7 0,2-1-5 16,-2-1 1-16,4 1-5 15,-3 1-3-15,1 0-1 16,4 2 0-16,-2 3-1 16,2 0-2-16,-9 0 4 0,5 0-2 15,-8-2 0-15,4-2-2 16,-10-3 1-16,2 0-3 0,-4-1 4 16,-3 3-2-16,-3-1 0 15,-4 2 0-15,0 0 0 16,-2 4-3-16,-2 0 4 15,0-1-6-15,0 1 3 16,0 0 1-16,0 1 2 0,4 3 6 16,0 1-1-16,2 2-2 0,0 0-1 15,4-2 0-15,-2 0 3 16,2 2-4-16,-2-2-2 16,-2-2 3-16,0 1-4 15,-2 0 4-15,-2-1-4 0,-2-1 1 16,0-1 2-16,0-1-3 31,0 1-1-31,0-1 3 0,-2 0 1 16,2 0 1-16,0 0-2 15,0 0 3-15,0 0 4 16,0 0-5-16,0-1-2 0,0 0 3 16,2 1 0-16,-2 0-2 15,0 0-3-15,0 0 1 16,0 0 0-16,0 0 2 0,0 0-2 15,0 0 3-15,-2 0-1 16,0 0-2-16,-2-2 1 16,0-7 2-16,2-7-3 15,-2-7 0-15,-4-9 3 0,2-10-4 16,2-8 3-16,0-7 0 16,0-4 0-1,0-1 1-15,2 2 0 16,0 5-16-16,2 8-38 15,0 14-53-15,8 13-68 16,4 16-193-16</inkml:trace>
  <inkml:trace contextRef="#ctx0" brushRef="#br0" timeOffset="3277.99">6698 6039 443 0,'0'0'79'0,"0"0"-78"0,0 0 165 16,0 38-107-16,0-22-16 15,0 4-4-15,0 3-4 0,2 6 6 16,2 3 12-16,-4 2-6 15,4 3-8-15,-4 0-6 16,0-2-13-16,0 2-8 16,0-4-7-16,0-2-2 15,4-1-1-15,-4-2 0 0,0-1 0 16,0-3 3 0,0-2-4-16,0-5 0 15,0-4 2-15,0-3-2 16,0-6 0-16,2-1 1 15,0-3-10-15,2-5-7 16,0-1 19-16,6-1 14 16,-4 0-6-16,2 1 5 0,4 1 1 15,-2 2-4-15,5 1-5 0,-1 1-3 16,4-2-5-16,6 3 3 16,-2 0-2-16,8 0 6 15,0 0 5-15,-3 0 2 16,7 4 7-16,4 0-4 0,0-2-7 15,5 2-1-15,3 0-9 16,2-2 1-16,1 0-1 0,3 0 0 16,0 0-1-16,1-2 1 15,-1 0 1-15,1-4 0 0,3-1 6 16,0-4 1 0,3 2-5-16,1 1 4 0,0 1-2 15,1 3 3-15,3 2-2 16,-1 0-2-1,-1 6-3-15,3 0-3 16,-1 2 1-16,3-2 1 16,-5 0-2-16,6-3 1 0,-5-4 0 15,3-2 0-15,-5-7-3 16,-1 0 4-16,3-5-1 16,-3 3-1-16,-6 1 1 15,1 2 1-15,-1 3 0 0,0 4 0 16,-5 2-1-16,-1 0-3 0,-2 4 4 15,-5 0-4-15,1 0 4 16,-6-2-1-16,-5 0 0 16,3-2 0-16,-2 0 1 15,-6 0-2-15,4-3 1 16,-5-2 0 0,-5 1 1-16,-2-1-3 15,0-1 1-15,-6 0 0 0,2 1-1 16,-4-1 1-16,2 2 1 15,-6 2 1-15,2-1 0 16,0 3 0-16,0-2-2 16,0 0 0-16,-3 0 0 15,3-2 0-15,-4-2-1 0,2-6-3 0,0-2 2 16,-4-5 3-16,2-4 1 16,0-2-2-16,-4-7 0 15,0 0 0-15,0-2 0 16,0 2 0-16,0-1-6 15,4 3-44-15,2 3-14 16,0 4-49-16,8 3-77 0,0 3-97 0,6 5-190 16</inkml:trace>
  <inkml:trace contextRef="#ctx0" brushRef="#br0" timeOffset="5793.1">2503 9492 704 0,'0'0'-5'16,"0"0"28"-16,0 0-23 15,14-30-60-15,-6 13-223 16</inkml:trace>
  <inkml:trace contextRef="#ctx1" brushRef="#br0">3378 5543 0,'0'0'16</inkml:trace>
  <inkml:trace contextRef="#ctx1" brushRef="#br0" timeOffset="278.45">492 10765 0,'0'0'0,"-22"283"16,22-283-1</inkml:trace>
  <inkml:trace contextRef="#ctx0" brushRef="#br0" timeOffset="10897.16">7983 6620 423 0,'4'6'205'0,"0"3"-75"15,-2 1-41-15,0 2-48 16,-2 3-4-16,2 0-10 16,2 6 9-16,-4 0 1 15,4 3-13-15,-2 0-9 16,2 0-6-16,0-2-6 0,-2 2-3 15,0-2 2-15,-2-2-5 16,0-3-35-16,0-1-63 0,0-3-92 16,2-3-315-16</inkml:trace>
  <inkml:trace contextRef="#ctx0" brushRef="#br0" timeOffset="11365.83">7842 6840 484 0,'0'0'100'0,"0"0"-53"16,0 0-22-16,0 0 5 15,0 0 9-15,-8 30 1 16,16-16 6-16,0 4 5 0,4 2 2 15,6 1 21-15,4 0-3 16,4 0-13-16,-1-4-11 16,3-4 2-1,4-9-5-15,0-4-17 16,2-14-17-16,-5-10-8 16,-7-9-3-16,0-9-2 0,-8-1 1 15,-4-3-2-15,-8 0-10 16,-2 8-77-16,0 9-99 15,-2 12-219-15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53:07.25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7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54:46.870"/>
    </inkml:context>
  </inkml:definitions>
  <inkml:trace contextRef="#ctx0" brushRef="#br0">4420 5587 710 0,'0'0'72'0,"0"0"65"0,0 0-25 15,-30 14-37-15,20 0-16 16,0 5 17-16,0 6-4 16,0 8-4-16,-2 5-6 15,2 7-24-15,-2 4-7 16,2 5-20-16,-5 0-4 16,3 1-2-16,-2-3-4 15,2-2-2-15,-2-4 2 16,4-6-2-16,2-7 1 15,2-7-1-15,2-9 0 16,4-5 1-16,6-7 3 16,8-5 3-16,8 0 9 15,8-4 8-15,11-5 14 16,1 0-12-16,2 2-14 0,-1 2-10 0,-5 2 3 16,-10 3-4-16,-8 3-15 15,-8 4-69-15,-6 3-54 16,-2 1-97-16,-4-1-253 15</inkml:trace>
  <inkml:trace contextRef="#ctx0" brushRef="#br0" timeOffset="301.14">4213 5995 660 0,'0'0'732'0,"34"1"-598"0,-14 0 9 16,8-1-76-16,5-2-38 0,5-5-16 31,6 0-10-31,-7-3-3 0,3 2-1 0,-10 0-27 16,-4 3-61-16,-10 0-42 0,-4 3-81 31,-6-1-216-31</inkml:trace>
  <inkml:trace contextRef="#ctx0" brushRef="#br0" timeOffset="538.91">4350 5678 1434 0,'0'0'94'0,"40"-23"-7"0,-16 3-46 15,2-5-34-15,-1 1-7 16,3 3-6-16,2 6-66 15,0 7-30-15,0 8-30 16,-3 9-45-16,-1 10-86 16,2 7-178-1</inkml:trace>
  <inkml:trace contextRef="#ctx0" brushRef="#br0" timeOffset="1027.2">4938 6039 759 0,'0'0'99'0,"14"-34"25"15,-14 25-35-15,-14 8-34 0,-10 3 10 31,-7 10 15-31,-5 8-28 0,-2 5-16 16,0 7-8-16,5 4-6 16,7 1-10-16,8 1-2 15,4-1 6-15,10-3 3 16,4-5-10-16,2-9-2 16,10-7-2-16,6-10-5 15,6-7-2-15,5-14-11 0,7-9-14 0,2-4-8 16,-6-4-5-16,-1 0 5 15,-3 2 10-15,-8 6 1 16,-6 5-4-16,-4 8 13 16,-6 5 13-16,0 7 4 15,0 4 5-15,0 10 2 0,-4 4 2 16,4 6 2-16,0 2 1 0,-2 4-7 16,4-3-5-16,4-2 1 15,0-2-2-15,5-6 4 16,-3-5-1-16,2-3-9 15,0-5 1-15,2-2-34 16,-8-4-101-16,0-1-92 0,2 0-137 31</inkml:trace>
  <inkml:trace contextRef="#ctx0" brushRef="#br0" timeOffset="1403.79">5320 5949 798 0,'0'0'138'0,"0"0"10"0,0 0-46 15,0 0-62-15,-26 36 49 16,10-16-30-16,-10 4 6 16,6 0-4-16,0-1-10 0,4 1-9 15,6-6-13-15,4-3-6 16,6-6-4-1,0-1 3-15,12-8-7 16,8-3-3-16,6-6-13 16,10-6 2-16,8-2 2 15,1 4-8-15,-1 4-8 16,-4 7 10-16,-11 8 2 0,-11 12-9 16,-14 11-12-16,-6 2-3 15,-14 2 15-15,-7 2-13 0,-5-5-5 16,-6-2-10-16,2-9-8 15,-2-6-21-15,1-8-25 16,1-5-50-16,8-6-59 0,10-6-97 16,4-6-195-16</inkml:trace>
  <inkml:trace contextRef="#ctx0" brushRef="#br0" timeOffset="1804.25">5629 5996 797 0,'0'0'118'0,"0"0"54"16,22 43-29-16,-14-24-41 16,6 3-16-16,-2 2-31 15,2 1-23-15,2 3-11 16,2-1-11-1,-6 2-9-15,1-6-3 16,-7 0 1-16,2-8-41 0,0-2-30 16,-4-7-20-16,0-6-59 15,2-4-60-15,6-11-206 16</inkml:trace>
  <inkml:trace contextRef="#ctx0" brushRef="#br0" timeOffset="2042.93">6027 5798 862 0,'0'0'111'16,"-20"39"17"-16,4-5-35 0,-10 15-16 15,-4 14-17-15,-1 11-8 16,-5 10-7-16,4 7-14 15,-4 4-1-15,2 0-11 16,5-8-12-16,1-5-8 16,2-10 1-16,2-11 0 15,6-14-65-15,10-14-129 0,8-16-243 0</inkml:trace>
  <inkml:trace contextRef="#ctx0" brushRef="#br0" timeOffset="21323.79">16058 5630 925 0,'0'-4'186'0,"-6"4"-8"0,-4 3-80 16,-8 6-26-16,-4 2-44 15,-2 6-16-15,-1 2-9 0,-1 0 6 16,2 1 12-1,4 0 18-15,2 1 11 16,4-3-6-16,6-2-14 16,4 1-8-16,4-5-13 0,2 0-6 15,10-3-2-15,2-2-5 16,8 0-14-16,6-1 1 16,4 1 2-16,1 3 2 15,3 5 11-15,-2 4 1 16,-10 5 5-16,-6 4 0 0,-10 6-2 15,-10 3-1-15,-12 0 1 16,-8-2-2-16,-4-3-5 16,-2-1-7-16,0-10-45 15,1-2-24-15,1-11-20 0,8-2-25 16,2-6-57-16,6-2-76 16,8-6-196-16</inkml:trace>
  <inkml:trace contextRef="#ctx0" brushRef="#br0" timeOffset="21624.55">16334 5615 1149 0,'0'0'68'0,"0"57"62"0,0-16-55 15,0 9-14-15,2 10-28 16,2 9 0-16,2 2-12 16,0-4-12-16,2-6-7 15,0-10-8-15,0-14-56 0,-2-17-44 16,-2-13-50-16,-4-10-97 0,0-13-225 15</inkml:trace>
  <inkml:trace contextRef="#ctx0" brushRef="#br0" timeOffset="22056.59">16191 5883 604 0,'0'0'775'16,"0"0"-723"-16,40 19 28 15,-24-19-66-15,5-8-13 16,1-4-13-16,4-1-46 16,0 2-39-16,4 2-23 0,-1 3-60 15,1 5-17-15,2 1-11 0,-6 5 5 16,4 3 52-16,-4 0 65 16,-1-1 149-16,-5-3 154 15,-2 0-10-15,-4 0-10 16,-8-1-27-16,-6 4-47 15,-6 4-62-15,-8 4-22 0,-6 6-1 16,-2 5-13-16,2 5-10 0,3 2-7 16,7 0 4-16,0-2 0 15,10-2 3-15,10-6-6 16,6-9-7-16,7-7 0 16,5-7-7-16,4-5-9 15,2-9-10-15,-6-6-4 0,-5-3-10 16,-9-4 16-1,-6 1 15-15,-8 0 4 16,-12 3-2-16,-6 6 3 16,-3 3 3-16,-5 5-11 15,0 6-97-15,0 3-99 16,0 4-154-16</inkml:trace>
  <inkml:trace contextRef="#ctx0" brushRef="#br0" timeOffset="22657.28">16771 6001 956 0,'10'30'164'0,"-4"1"-37"16,2-2-24-16,-2-3-33 15,0-5-16-15,-2-4-31 0,-2-6-16 16,0-6-4-16,0-5-2 16,0-1-5-16,0-10 1 15,2-3 2-15,2-6-1 0,0-1 4 16,3 1 0-16,1 2-4 16,0 1 1-16,0 3-14 15,2 7-11-15,-4 3-22 0,4 4 3 16,-2 0 8-16,2 4 7 15,0 2 9-15,0-2 15 16,4-1 7-16,-4-2-1 0,3-1 1 16,3-3 1-16,0-3 5 15,4-2 7 1,2-3 1-16,0-2 8 16,-2-1 5-16,-3-1-8 15,-3-3 2-15,-8 0-1 16,-6-1-4-16,-6 5-7 15,-8 2-6-15,-12 5-3 0,-3 7 1 16,-3 12-4-16,-6 8-13 16,2 10-23-16,5 9 23 15,7 1 14-15,6 5 3 0,8-3 4 16,8-4 24-16,12-8 5 16,6-5-8-16,7-9-9 15,5-9-14-15,6-5-4 0,2-6-1 16,3-9-12-16,-5-3-22 15,-2-6-8-15,-6-2-48 0,-6 0-53 16,-2 1-96-16,-9 0-244 16</inkml:trace>
  <inkml:trace contextRef="#ctx0" brushRef="#br0" timeOffset="23227.91">17502 5991 1183 0,'0'0'82'16,"-28"27"13"-16,8-8-32 15,0 2-39-15,3 3-14 16,3 3-6-16,6 2-1 15,8-3-2-15,4-6 2 0,10-4-3 16,7-8-5-16,5-8-15 0,4-4-3 16,0-8 0-16,0-5 4 15,-5 1-10-15,-5-1-2 16,-4 6 5-16,-8 4 24 16,-4 7 4-16,-4 5-3 15,0 7 0-15,-2 2 1 0,0 5 1 0,2-1 2 16,0-2 1-16,12-4 1 15,-2-6-2-15,8-6-3 16,6-5-17-16,2-10-26 16,-5-3-7-16,3-5 9 0,0-2 24 15,-6-2 4 1,-2 0-4 0,-10 1-4-16,-4 0-78 0,-2 5-17 15,-2 3-92-15,-4 1-414 16</inkml:trace>
  <inkml:trace contextRef="#ctx0" brushRef="#br0" timeOffset="23512.92">17937 5775 1161 0,'8'57'66'0,"-6"7"26"0,0 4-67 15,-2-3-2-15,0-4-15 16,0-13-9-16,-2-13-31 15,0-16-91-15,2-14-74 0,0-8-106 16,4-11-161-16</inkml:trace>
  <inkml:trace contextRef="#ctx0" brushRef="#br0" timeOffset="23813.74">18140 5992 646 0,'0'0'74'15,"27"-9"43"-15,-21 9-25 0,-6 0 18 16,-8 4-65-16,-6 7 43 15,-3 7-20-15,-5 3-22 16,-2 8-18-16,4 1-9 0,4 1-9 16,4-2-3-16,8-1-3 15,6-6-1-15,12-6 1 16,2-7-3 0,8-8-2-16,2-3-16 15,4-8-36-15,-3-8-17 16,-3-4 4-16,-4 1 16 0,-10-3 18 15,-6 1 25-15,0 1 9 16,-18 2 1-16,2 3-1 16,-8 1 0-16,-2 4 0 15,1 3-14-15,-3 1-91 0,4 5-128 16,2 1-333-16</inkml:trace>
  <inkml:trace contextRef="#ctx0" brushRef="#br0" timeOffset="24060.76">18356 5715 1115 0,'-2'45'48'0,"2"9"73"0,-4 6-72 16,-2 5-22-16,2 0-22 16,0-7-3-16,0-5-5 15,0-11-52-15,4-15-109 16,0-11-169-16</inkml:trace>
  <inkml:trace contextRef="#ctx0" brushRef="#br0" timeOffset="24401.57">18463 6081 973 0,'0'0'23'16,"32"-14"44"-16,-20 3-41 0,-4-2-24 16,0-1-2-16,0-1-1 15,-6 1-1-15,0 1 4 0,-2 2 0 16,-2-1 0-16,-6 2 11 15,-6 4 18-15,-4 3-9 16,-2 3-13-16,-6 4-7 16,1 10-1-16,1 6-11 15,2 8-26-15,6 5 4 0,10 4 30 0,6 1 6 16,4-5 3-16,10-1 32 16,10-8 17-16,4-6 27 15,3-5-26-15,5-6-38 16,4-5-13-16,0-3-8 15,-5-6-25-15,-5-7-357 0,-4-3 422 32,-8-4-497-32</inkml:trace>
  <inkml:trace contextRef="#ctx0" brushRef="#br0" timeOffset="25001.53">18956 5968 989 0,'0'0'259'15,"-52"24"-153"-15,23-5 31 16,-7 0-87-16,2 5-21 0,6 3-20 15,6 1-3 1,10 4-1-16,8-5-2 0,4-3-2 16,8-5-7-16,10-10-26 15,4-9-19-15,8-11 2 0,2-14-19 16,3-9-15-16,5-13-21 16,0-7 43-16,-6-4 40 15,-9-2 20-15,-7-1 3 0,-12 5 3 16,-8 4 16-16,-12 5 10 15,-1 9 0-15,-5 9 12 16,4 11 31 0,2 17 4-16,4 12-21 15,4 20 5-15,2 16-9 16,4 18-19-16,0 13-3 0,4 6-16 16,2 4-12-16,-2-7-1 15,0-11-2-15,0-14-23 16,4-19-95-16,-6-19-68 15,6-16-172-15,2-9-470 0</inkml:trace>
  <inkml:trace contextRef="#ctx0" brushRef="#br0" timeOffset="25333.71">19319 5920 948 0,'0'0'62'0,"0"0"68"15,-41 42-44-15,11-26-32 16,-6 3-31-16,-4 9-18 16,5 3-1-16,1 1 0 15,8-1 1-15,8 0 0 16,8-6-1-16,8-6-1 16,6-7 0-16,10-8-2 0,6-4-10 15,8-9-25-15,2-7 11 0,5-3 8 16,3-1 5-1,-6 0 8-15,-2 3 2 0,-8 4 3 16,-3 8 15-16,-9 5 3 16,-6 3-3-16,-2 9-7 15,-2 6-6 1,0 0-5-16,-2 3 0 16,-2-4-2-16,0 0-42 15,2-8-64-15,2-3-78 0,2-6-111 16</inkml:trace>
  <inkml:trace contextRef="#ctx0" brushRef="#br0" timeOffset="26019.72">19588 5902 745 0,'0'0'38'0,"0"0"77"0,0 0-80 15,0 0-35-15,0 0-15 16,0 0-86-16,0 0-69 16,0 0 2-16,-34 25 110 15,28-23 69-15,2-2 76 0,4-3 25 16,0-3 34-16,0-3-26 16,2 1-22-16,0 0 0 0,-2 4 1 15,0 4-23-15,-8 1-30 16,-4 10-8-16,-4 8-15 15,-6 7-9-15,0 7-5 0,-1 6-4 16,5 3-1-16,-4 4-1 16,8-7 1-16,6-2-1 15,4-8-1 1,4-12 0-16,4-8 1 16,6-9 3-16,6-9-3 15,4-10-4-15,4-8 0 16,-3-7 2-16,3-2-6 15,-4-3-6-15,-2-2 2 0,-8 4 3 16,-2 4 3-16,-8 5-1 16,0 8 1-16,-2 3 1 0,-4 10-10 15,2 7-11-15,2 6 16 16,0 8 9-16,2 10-1 16,2 4 9-16,2 3 13 0,2 3 4 15,0 2-1 1,-2-5-12-16,-2 0-10 15,-2-6-3-15,0-6-3 0,0-6-34 0,0-9-146 16,4-4-271-16</inkml:trace>
  <inkml:trace contextRef="#ctx0" brushRef="#br0" timeOffset="26589.15">19437 5518 943 0,'0'0'135'0,"2"47"1"15,-2-11-79 1,0 10 3-16,-4 12-31 16,-2 9-16-16,4 8-10 15,-4 4-3-15,2-3 1 16,0-5-1-16,0-10-6 16,-2-15-76-16,4-10-106 15,-4-16-119-15,4-10-383 16</inkml:trace>
  <inkml:trace contextRef="#ctx0" brushRef="#br0" timeOffset="26836.86">19312 5747 1078 0,'0'0'208'15,"0"0"-31"-15,33 13-43 0,-19-13-64 16,4-8-16-16,6-2-40 16,-4-2-9-16,2 0-5 15,-3 3-21 1,-3 1-43-16,0 4-66 16,-2 4-88-16,-2 0-217 15</inkml:trace>
  <inkml:trace contextRef="#ctx0" brushRef="#br0" timeOffset="27338.48">19929 5916 1022 0,'0'0'170'16,"0"0"-62"-16,-37 18 20 0,19-14-65 16,-4 1-9-16,0-2-23 15,2 0-9-15,6 2-12 16,-2 1-4-16,6-2-4 16,6 0 1-16,4-2-2 0,6 2 6 15,10 0-3-15,6 1-5 16,6 4 1-16,2 4-3 15,1 5-4-15,-1 5-8 0,-8 3-1 16,-8 2 5-16,-10 5 5 16,-6 0 4-16,-10-4-2 15,-12-4-9 1,-2-8-19-16,-1-6-47 16,3-9-70-16,0-6-105 15,4-8-81-15,8-1-347 0</inkml:trace>
  <inkml:trace contextRef="#ctx0" brushRef="#br0" timeOffset="27686.46">20072 6041 821 0,'0'0'123'0,"42"-21"45"0,-24 3-75 16,0-2-35-16,-2-3-13 15,-10 1-7 1,-2 2-23-16,-4 2-10 16,-8 6-1-16,-8 4-2 0,-4 8 0 15,-2 7 0-15,0 10-1 16,-4 7 3-16,7 9-6 16,3 8 3-16,4 8 1 15,8 1 3-15,4 0 24 0,6-5 18 16,8-4 3-16,3-10-22 15,7-13-22-15,2-10-6 0,0-8-2 16,0-12-39-16,0-9-23 16,-7-5-30-16,-3-7-37 15,-4-1-78-15,-4 0-125 16</inkml:trace>
  <inkml:trace contextRef="#ctx0" brushRef="#br0" timeOffset="27909.37">20340 5563 1219 0,'0'0'104'0,"4"44"37"0,-2-6-73 15,2 12-15-15,-4 12-29 16,0 17-19-16,0 8-3 15,0 4-1-15,0-6-2 0,-10-13-31 16,3-18-93-16,1-20-175 16,-2-23-519-16</inkml:trace>
  <inkml:trace contextRef="#ctx0" brushRef="#br0" timeOffset="28109.24">20209 5832 1414 0,'0'0'143'0,"58"5"-2"16,-18-5 13-16,7-1-113 15,5-9-32-15,4 1-6 16,-1 1-2-16,-5 2-14 16,-8 2-20-16,-9 4-38 0,-15 0-44 15,-10 3-50-15,-2-2-90 16,0 0-237-16</inkml:trace>
  <inkml:trace contextRef="#ctx0" brushRef="#br0" timeOffset="28557.39">21210 5869 653 0,'28'-33'361'15,"-6"-1"-187"-15,-4 3 14 16,-14 1-88-16,-6 0-25 16,-10 6-16-16,-12 5-12 0,-4 7-10 31,-7 5-13-31,-1 7-5 0,-6 5-1 16,-1 14-4-16,3 12-9 15,6 9-2-15,-2 7 3 16,10 12 0-16,11 3-1 15,3 4 0-15,8-2 0 0,6-6-1 16,6-8-4-16,4-13 0 16,-1-15-42-16,1-11-51 15,-2-11-73-15,-6-9-82 0,-4-8-189 16</inkml:trace>
  <inkml:trace contextRef="#ctx0" brushRef="#br0" timeOffset="28942.22">20809 6088 1082 0,'0'0'133'0,"0"0"14"16,34 2-75-16,-12-16-66 15,8-4-4-15,5-3-10 16,7-2-84-16,0 4-66 16,-2 3 4-1,-7 9 111-15,-1 6 54 16,-16 6 45-16,-4 10 21 0,-10 5 15 15,-4 6-22-15,-12 3 7 16,0 1-18-16,-6 3-18 16,0-1-1-16,5 1-8 15,3-2-3-15,6-7-9 16,6-4-6-16,6-6-8 0,9-7-3 16,11-7-3-16,0-5-8 0,8-8-6 15,0-4-9-15,1-2-7 16,-5 1 3-16,-8-2 13 15,-6 2 11-15,-10 1 1 16,-6 4 1-16,-8 0-5 16,-6 0-39-1,-4 3-40-15,-2 0-59 0,2 5-77 16,3 1-198-16</inkml:trace>
  <inkml:trace contextRef="#ctx0" brushRef="#br0" timeOffset="29227.33">21350 6100 805 0,'0'0'203'0,"21"38"-6"0,-13-15-51 16,-2 0-56-16,-2-1-21 16,-2-2-23-16,0-5-13 15,0-2-14-15,-2-5-1 0,0-6-6 16,0-2-7-16,0-4-3 0,2-6 4 15,2-6 9-15,6-7-1 16,4-4-9-16,6-2-2 16,2-3-2-16,6 2 0 15,1 4 1-15,1 3-20 0,-2 8-29 16,-2 7-13-16,-2 7-23 31,-7 4-40-31,-3 8-63 0,-2 4-89 16,-4 3-296-16</inkml:trace>
  <inkml:trace contextRef="#ctx0" brushRef="#br0" timeOffset="29690.38">22327 5516 1083 0,'0'0'145'0,"0"0"39"15,0 0-103-15,0 0-20 16,-34-18-17-16,6 31-23 0,-4 3-3 16,-3 11-10-16,-1 7-3 15,4 8-2-15,2 13 2 16,7 11-1-16,5 9 0 0,8 10 0 15,8 1 0-15,0-2-1 16,6-6-1-16,4-15-2 16,2-13-45-16,-2-20-33 0,-2-16-26 15,-3-14-57-15,-1-10-156 16,-2-11-285-16</inkml:trace>
  <inkml:trace contextRef="#ctx0" brushRef="#br0" timeOffset="29875.06">21922 6001 877 0,'0'0'316'0,"0"0"-183"16,43 4 31-16,-17-8-102 0,4-5-17 16,4-4-29-16,3-1-15 15,1-1-7-15,-4 3-57 0,-4 1-39 16,-6 6-26-16,-7 5-76 15,-3 4-140-15</inkml:trace>
  <inkml:trace contextRef="#ctx0" brushRef="#br0" timeOffset="30075.17">22365 6194 941 0,'6'32'22'0,"-2"-8"33"15,-4-2-33-15,-2-13-28 16,-4-7-112-16,0-4-166 16,0-11-348-16</inkml:trace>
  <inkml:trace contextRef="#ctx0" brushRef="#br0" timeOffset="30212.69">22319 6009 872 0,'0'0'54'0,"0"0"87"16,0 0-99-16,30-33-31 15,-24 24-11-15,0 0-21 16,-2 0-88-16,0 4-98 16,2 2-177-1</inkml:trace>
  <inkml:trace contextRef="#ctx0" brushRef="#br0" timeOffset="30497.62">22587 5570 950 0,'4'42'87'0,"-4"8"80"16,0 12-113-16,-8 9-12 16,0 8-16-16,-4 0-20 15,0-2-5-15,-2-7-1 16,4-14-32-16,3-13-112 0,-1-16-138 15,6-16-216-15</inkml:trace>
  <inkml:trace contextRef="#ctx0" brushRef="#br0" timeOffset="30729.15">22762 5511 1092 0,'2'31'50'0,"2"15"103"16,-4 13-69-16,-2 12-37 15,-2 13-13-15,-2 9-27 0,-2-1-4 16,0-7-2-16,0-12-5 16,2-19-72-1,2-23-68-15,4-17-56 16,0-14-176-16</inkml:trace>
  <inkml:trace contextRef="#ctx0" brushRef="#br0" timeOffset="31117.96">22887 6029 596 0,'0'0'109'0,"30"4"2"16,-14-4-31-16,0-3 6 16,-1-4-33-1,1-3-2-15,-4-2-10 16,-2-1-10-16,-6 1-4 16,-2-2-16-16,-2 0-5 15,-6 0 1-15,-4 2-2 0,-2 5-2 16,-4 4 0-16,1 6 1 15,1 8 2-15,0 8-1 16,4 7 0-16,2 4-2 0,4 3 1 16,4 0-1-16,2 0-1 0,6-4 0 15,4-2-1 1,2-3-1-16,0-7 0 0,-3-3-1 16,1-7-2-16,-2-3-6 15,-4-4-62-15,2-4-73 16,-8-5-184-1</inkml:trace>
  <inkml:trace contextRef="#ctx0" brushRef="#br0" timeOffset="31547.73">23177 6002 650 0,'0'0'135'15,"38"-24"-25"-15,-28 18-1 16,-10 2 2-16,-2 4-51 15,-10 6 2-15,-6 7 12 0,-4 6-34 16,-2 4-15-16,0 8-10 16,1 2-8-16,3 1-2 15,2 0 0-15,8-3-2 16,4-3 3-16,4-7-5 0,2-7-7 0,12-5-23 16,2-9-10-16,10-1-25 15,5-12 4-15,5-6 3 16,4-8 42-16,4-6 13 15,-5-5-3-15,-3-7-45 16,-8-3 41-16,-10-5-7 16,-12-4 27-1,-6-7 7-15,-10-2 18 16,-8 0-5-16,2 4-2 0,0 8-11 16,2 15-12-16,6 18-1 15,8 18-1-15,2 18 51 16,8 19-6-16,0 15-32 15,4 11 0-15,-4 4-6 16,-4 4-7-16,-2-2-4 0,-2-8 0 16,-6-7-1-16,-4-10-78 0,0-11-102 15,0-7-210-15</inkml:trace>
  <inkml:trace contextRef="#ctx0" brushRef="#br0" timeOffset="32017.85">22448 5809 967 0,'0'0'275'0,"0"0"-88"0,36-21-51 16,-14 10-49-16,7-3-27 16,13-1-35-16,8-1-16 15,7-1-8-15,5 4-5 16,0 0-34-16,-5 1-7 0,-9 3 8 15,-12 3-26-15,-13 2-64 16,-9 1-69-16,-10 3-218 0</inkml:trace>
  <inkml:trace contextRef="#ctx0" brushRef="#br0" timeOffset="33453.18">16149 6884 1006 0,'2'33'490'0,"2"8"-411"0,0 3 19 15,0 2-42-15,-2 4-8 16,-2-6-24-16,0-4-14 15,0-9-7-15,0-9-3 0,-2-16-7 16,0-8-36-16,2-17-47 16,2-12 2-16,6-8-12 15,4-7 6-15,6 3 36 0,-4 1 50 16,4 8 28-16,2 10 64 16,-5 8 12-16,1 12 1 15,-2 6-8-15,0 12-31 0,-2 6-19 16,0 7-15-16,-4 3-10 15,-2 3-6-15,-4-2-5 16,2-6-2-16,-4-4 0 16,0-10-1-16,0-11-2 0,4-12-24 15,0-9 13-15,2-6 1 16,2-3-2 0,4 4 7-16,1 2 9 15,5 11 6-15,2 6 12 16,2 7 13-16,2 9-1 0,0 7 2 15,-2 7-7-15,-5 3-17 16,3 3-7-16,-10 1-3 16,0-4-1-16,-2-6-20 15,-4-5-36-15,-2-9-37 0,0-6-62 16,-2-10-107-16,4-7-63 16,4-4-125-16</inkml:trace>
  <inkml:trace contextRef="#ctx0" brushRef="#br0" timeOffset="33769.97">16695 7068 264 0,'30'-11'423'0,"0"5"-203"15,-4 2-28-15,-6 1-59 16,-4 3-14 0,-4 0-30-16,-8 0-32 0,-4 0-13 15,-6 2-25-15,-6 4-15 16,-2 0 12-16,-6 6-7 16,-2 4-5-16,0 3 2 15,0 8-2-15,6 2 1 16,5 0 0-16,7 1 1 15,4-7 7-15,7-4-5 0,11-9-9 0,6-8-7 16,4-4-17-16,2-11 8 16,2-5 2-16,-3-3-9 15,-3-4-5-15,-6 0 16 16,-10 1 10-16,-4 1 2 16,-6 6-1-16,-4 1-26 0,-6 6-43 15,-2 2-28-15,0 3-69 0,-2 5-36 31,2 1 30-31,2 7 18 16,3 2 79-16,1 2-14 16,6-1 8-16,0-1-94 15</inkml:trace>
  <inkml:trace contextRef="#ctx0" brushRef="#br0" timeOffset="34187.28">17101 7033 623 0,'35'-22'291'16,"-7"5"-60"-16,-10 1-48 15,-10 6-69-15,-8 6-53 16,-4 2-21-16,-12 2 5 0,0 10-19 16,-10 6-7-16,1 9-5 15,-3 6-7-15,2 5-5 0,6 1 1 16,4 0-3-16,10-4-7 16,6-5-11-16,8-12-20 15,8-6-22-15,6-10-22 16,4-11-13-16,8-12 15 0,3-9 27 15,1-7 16-15,-4-7-1 16,-4-4 36 0,-7-3 3-16,-9 1 3 15,-10 1 1-15,-6 1 0 16,-6 6 1-16,-3 7-2 16,-3 11 6-16,2 7 10 15,2 13 46-15,2 10 28 0,2 18 8 16,2 11-23-16,2 13-29 15,2 10-12-15,0 7-17 0,6 3-14 16,0-4-5-16,0-4 0 16,-2-11-11-16,4-11-73 15,-4-11-41-15,4-13-64 0,-8-8-132 16,6-5-317-16</inkml:trace>
  <inkml:trace contextRef="#ctx0" brushRef="#br0" timeOffset="34526.15">17419 7048 830 0,'29'-7'133'0,"-1"0"19"15,-2-1-19-15,-4-3-63 16,-8-2-23-16,-2-1-21 16,-10-2-9-16,-2 1-6 0,-10 2-5 15,-6 4-4-15,-6 6 5 16,-4 6 0-16,-2 8-3 0,0 9-1 15,3 6-1-15,-1 8 0 16,6 5 0-16,8 0 0 16,0-1 2-16,10-1-1 15,6-8 0-15,10-6-1 0,8-11 1 16,4-10-3-16,7-6 1 0,5-12 11 16,4-8-4-16,-4-4-5 15,-1-1-3-15,-9 2 0 16,-8 4 0-16,-8 6-5 15,-8 5-53-15,-4 4-54 16,-6 5-102 0,-4 3-201-16</inkml:trace>
  <inkml:trace contextRef="#ctx0" brushRef="#br0" timeOffset="34842.89">17820 6647 1025 0,'-2'43'102'16,"2"15"-48"-16,0 15 69 16,2 9-63-16,4 5 0 15,-2 0-25-15,0-5-20 16,0-14-13-16,0-17-18 0,2-22-135 16,2-20-188-16,5-14-606 0</inkml:trace>
  <inkml:trace contextRef="#ctx0" brushRef="#br0" timeOffset="51754.03">3971 7133 191 0,'0'0'625'0,"0"0"-484"0,0 0-9 16,0 0-48-16,0 0-10 15,-30 28-6-15,28-14 8 0,2 5-8 16,0 4-11-16,0 4-18 16,2 3-16-16,2 0-15 15,2-1-7-15,2-1-4 16,-4-5-45-16,2-6-48 15,6-5-77-15,-4-6-153 0,0-6-479 16</inkml:trace>
  <inkml:trace contextRef="#ctx0" brushRef="#br0" timeOffset="51954.27">4080 7134 1297 0,'0'0'137'16,"24"48"13"-16,-10-18-79 15,-4 7-40-15,2 4-22 16,2-1-8-16,-3 2-18 0,3-5-83 16,2-4-89-16,0-9-198 15</inkml:trace>
  <inkml:trace contextRef="#ctx0" brushRef="#br0" timeOffset="52487.24">4483 7383 1056 0,'0'0'213'0,"16"50"-56"0,-6-7-71 16,-2 8-26-16,-4 10-33 15,4 6-14-15,2 5 1 16,-6-1-10-16,4-6-2 16,0-8 0-1,2-9-3-15,-8-11-26 0,2-10-52 0,0-11-52 16,0-9-124-16,0-6-154 0</inkml:trace>
  <inkml:trace contextRef="#ctx0" brushRef="#br0" timeOffset="52756.93">4406 7799 1253 0,'0'0'160'0,"0"0"-9"16,0 0-74-16,0 0-5 15,0 0 13-15,0 0-25 0,41-38-20 16,-15 17-26-16,4-4-10 16,6 4-1-16,-6 4-16 15,-1 6-56-15,-1 6-51 16,-4 5-82-16,-2 7-151 15,-6 6-543-15</inkml:trace>
  <inkml:trace contextRef="#ctx0" brushRef="#br0" timeOffset="53405.89">4781 7792 979 0,'0'0'198'0,"20"36"-54"16,-16-13-35-16,4 0-47 16,-4 3-21-16,2-2-21 15,-2-3-4-15,0-4-3 16,-4-6-6-16,0-6-3 16,0-5-5-16,0-7-3 0,0-7 5 15,0-6 0-15,0-3 1 0,6-4-2 31,10-3-3-31,-2 3-14 16,5 0-8-16,7 2-9 0,-4 4-15 0,4 5-14 16,-8 3-8-16,4 4-33 0,-2 3-34 31,-3-1 69-31,-1 2 54 0,2-2 18 16,-4-2 0-16,-2-1 3 15,-2 1 11-15,-2 0 28 16,0 4 7-16,-8 2 11 15,0 3-13-15,-12 6-16 16,-2 9 28-16,-2 6-11 0,-4 7-27 16,4 6-12-16,0 6-10 15,7-1 3-15,5 1-3 0,4-7 0 16,6-7 0-16,9-7-2 16,-1-12-4-16,8-7-30 15,2-13-17-15,2-10-9 0,0-4-1 16,-4-4 11-16,-7 0 15 15,3 1 6-15,-12 2 12 16,-2 7 12 0,-2 2 0-16,-2 9 4 15,0 8 1-15,-4 3 1 16,4 10 16-16,0 8 51 0,0 9-16 16,0 3-2-16,4 2-12 15,6 0-15-15,-6-6-12 16,4-3-7-16,2-8-3 15,-2-4-1-15,0-6-18 0,0-3-60 16,-2-3-69-16,0-3-139 16,-2-2-384-16</inkml:trace>
  <inkml:trace contextRef="#ctx0" brushRef="#br0" timeOffset="53606.39">5463 7813 1063 0,'0'0'141'16,"17"55"-28"-16,-9-31-75 0,-8-4-25 16,0-6-12-16,-8-11-11 15,-2-8-104-15,-1-14-56 0,-5-9-61 16,-2-8-161-16</inkml:trace>
  <inkml:trace contextRef="#ctx0" brushRef="#br0" timeOffset="53722.33">5355 7657 522 0,'0'0'234'0,"-6"-36"-25"0,6 26-59 15,2 6-89-15,2 4-42 0,0 3-17 16,0 6-50-16,2 2-63 16,2 1-27-16,4 0-131 15,2 1-271-15</inkml:trace>
  <inkml:trace contextRef="#ctx0" brushRef="#br0" timeOffset="54076.93">5578 7673 892 0,'0'0'141'0,"14"33"24"0,-6-10-50 16,-4 5-21-16,2 1-22 15,-1 3-13-15,1-1-22 0,0-6-12 16,0-5-13-16,-2-8-5 16,2-12-4-16,-2-8-2 15,0-16-11-15,-2-5-15 16,4-11-10-16,2 1 10 16,2 0 1-16,2 6 12 0,6 10 10 15,-4 9 4 1,4 12 0-16,1 8 1 15,-3 13 1-15,-2 7 1 16,0 6 5-16,-4 4-2 16,-4-1-6-16,0-3-2 15,-2-8-4-15,0-11-65 0,0-12-61 16,2-6-143-16,4-15-82 16</inkml:trace>
  <inkml:trace contextRef="#ctx0" brushRef="#br0" timeOffset="54524.25">6021 7119 904 0,'0'0'233'0,"0"0"-71"16,0 0-59-16,0 0-41 16,-8 35 16-16,2-10-37 15,0 8-26 1,0 4-11-16,6 4-2 15,-4-2-14-15,4-3-78 16,6-9-50-16,6-10-137 16,6-9-326-16</inkml:trace>
  <inkml:trace contextRef="#ctx0" brushRef="#br0" timeOffset="54709.2">6219 7103 1064 0,'8'38'138'16,"-8"5"16"-16,0 5-117 0,-10 6-26 31,6-1-10-31,0-6-40 16,4-7-269-16,6-11-515 0</inkml:trace>
  <inkml:trace contextRef="#ctx0" brushRef="#br0" timeOffset="55194.73">6456 7324 656 0,'0'0'205'0,"12"-34"-32"15,-2 10-72-15,11-3-21 16,7-4-30-16,2 2-14 0,6 0-18 16,4 6-2-16,-5 7-4 0,1 10 23 15,-6 9 16-15,-4 17-8 16,-12 9-8-16,-7 12-13 15,-3 5-11-15,-11 5-5 16,-7 3-4-16,-10 1-2 0,-4-4 1 16,-2-2-12-16,0-5-96 31,5-4-104-31,9-4-286 0</inkml:trace>
  <inkml:trace contextRef="#ctx0" brushRef="#br0" timeOffset="55442.04">6730 8122 965 0,'0'0'157'0,"0"0"-153"16,0 0-23-16,0 0-295 16</inkml:trace>
  <inkml:trace contextRef="#ctx0" brushRef="#br0" timeOffset="92799.67">16247 8973 747 0,'-2'-2'316'0,"0"2"-207"16,0 2-62-16,0 2 22 15,-4 9-4-15,2 3-13 16,2 6 2-16,-6 7 3 15,6 9-7 1,0 4-6-16,2 3 0 16,-2 2-11-16,2 1-7 15,4-5-1-15,2-3 3 0,-2-7-6 16,0-8-13-16,0-8-7 16,0-6 0-16,-4-10-1 0,0-6-13 15,0-14-42 1,0-9 50-16,-4-9 4 0,0-10-7 15,0-6-4-15,4-2 8 16,-6 1-2-16,2 4-2 0,0 8 2 16,4 8 6-16,-2 7-1 15,0 8 3-15,2 10-1 16,0 5 7-16,2 6 35 16,4 9 17-1,0 10-35-15,4 9-16 16,4 8 0-16,1 8-2 15,7 5-2-15,6 2-6 0,6-2 1 16,6-6 0-16,-1-5-2 16,7-8 2-16,2-9-1 15,-11-7 0-15,3-11 1 16,-10-10-2-16,-8-13-5 0,-8-17-3 16,-8-12 1-16,-6-12-15 0,-8-5-6 15,-8-4-4-15,-6 1-31 16,0 8-36-16,2 11-36 15,2 11-27-15,4 16-76 16,5 14-20-16,1 12 75 16,6 17 178-16,0 8-59 0,2 10-329 15</inkml:trace>
  <inkml:trace contextRef="#ctx0" brushRef="#br0" timeOffset="93116.31">16904 9292 24 0,'0'0'850'16,"0"0"-807"-16,0 0 77 0,-34 9-29 15,16 3-24-15,3 3-30 16,-3 5-1-16,6 1 6 0,6 3 5 15,6 0-12-15,10-5-19 16,8-4-11-16,5-5-4 16,7-7-9-16,2-3-13 15,-2-12 5-15,-2-3 4 16,-5-5 9-16,-11-3 4 16,-4-1 1-16,-8-3 0 15,-4 2-1-15,-6-2-16 16,-8-2-49-16,1 3-70 15,-3 2-113-15,2 5-384 16</inkml:trace>
  <inkml:trace contextRef="#ctx0" brushRef="#br0" timeOffset="93370.45">17208 8884 1136 0,'20'30'143'0,"-2"14"-40"16,2 9-11-16,-3 5-15 0,-7 5-24 16,2 0-35-1,-4-6-16-15,-6-9-3 0,-2-11-52 16,0-11-92-16,-2-10-130 15,-2-11-250-15</inkml:trace>
  <inkml:trace contextRef="#ctx0" brushRef="#br0" timeOffset="93533.38">17099 9116 1249 0,'0'0'200'16,"33"5"-109"-16,-3-10-14 0,8-9-68 15,4-7-9-15,1-5-13 0,3-4-70 16,0 2-42-16,-3 4-78 16,-3 3-215-16</inkml:trace>
  <inkml:trace contextRef="#ctx0" brushRef="#br0" timeOffset="93972.35">17971 8885 643 0,'0'0'371'0,"0"0"-254"15,0 0 21-15,0 37-22 16,0-7-13-16,0 10-18 0,0 11-25 16,6 9-24-16,0 4-12 15,2 0-19-15,2-4-5 16,-3-8-5-16,3-9-41 16,-2-16-45-16,-2-12-41 0,-6-13-84 15,0-6-290 1</inkml:trace>
  <inkml:trace contextRef="#ctx0" brushRef="#br0" timeOffset="94172.52">17854 9157 1135 0,'0'0'286'16,"0"0"-192"-1,0 0 11-15,0 0-56 16,0 0-21-16,49-15-27 15,-15-6-2-15,8-5-13 16,1 2-48-16,1 0-39 16,-2 5-17-16,-8 4-46 0,-7 8-119 15,-9 4-266-15</inkml:trace>
  <inkml:trace contextRef="#ctx0" brushRef="#br0" timeOffset="94720">18213 8906 1181 0,'0'0'182'0,"16"43"-78"0,-8-15-11 16,0 6-46-16,-2 8-26 15,-2 2-4-15,4 0-11 16,-4-2-5-16,0-5 0 0,0-5 0 15,2-11-4-15,2-7-11 16,-3-11-10-16,3-5-40 0,4-8-20 16,-2-4-5-16,2 0-40 15,4 2 7-15,2 3 52 0,-2 5 46 16,2 3 29-16,4 1 3 16,-5 2 23-16,3 7 30 15,-2-1-15-15,0 1-30 16,-6-2-14-16,2 1-4 0,-2-7 2 15,-2-1 11-15,0-9 1 16,-2-3 6-16,-4-4 21 16,0-3 21-16,-4 1-10 15,-2 2-10-15,-6 4-3 0,-4 4-9 16,-4 6-8-16,-2 3-10 16,0 11-4-1,0 4-2-15,2 7 0 16,6 3 0-16,2 0-2 15,8 2 1-15,2-5 1 0,10-2-1 16,6-7 0 0,6-7-4-16,4-4 2 0,0-3-3 15,3-10-4-15,-1-7-15 16,-4-5-22-16,-2-5-27 0,-4-3-33 16,-2-5-101-16,-2-1-182 15</inkml:trace>
  <inkml:trace contextRef="#ctx0" brushRef="#br0" timeOffset="95205.35">19059 8981 1096 0,'0'0'124'0,"-32"58"3"0,19-22-51 15,1 2-46-15,-2 5-10 16,8 2 1-16,6-3-15 16,6-5-3-16,12-8-1 15,9-10-2-15,5-13 0 0,2-6-3 0,2-11 3 16,-10-6-1-16,-7-3 2 15,-9-4-2-15,-10-1 1 16,-8 1 0-16,-9 0 0 16,-7 2 1-16,-2 0 0 0,-4 5 0 15,2 2-3 1,-2 6-46-16,9 8-76 0,1 1-95 0,10 8-83 16,2 3-293-16</inkml:trace>
  <inkml:trace contextRef="#ctx0" brushRef="#br0" timeOffset="95537.1">19286 9175 899 0,'0'0'214'0,"33"25"-10"15,-21-17-74-15,6-4-61 16,-6-4-14-16,4 0-30 0,2-11-16 15,0-3-8-15,0-6-1 16,-4-1 0-16,0 3-1 0,-7-1 0 16,-5 5-1-16,-2 4 1 15,-11 4-3-15,-5 6-4 16,-6 2 1-16,-2 12-3 16,0 3-5-16,2 8 13 15,0 7 2-15,9 2 3 0,5 1-2 16,6-2 2-1,2-3-2-15,8-6 2 16,7-11-4-16,7-7-17 16,4-7-58-16,0-10-33 15,2-8-91-15,0-3-149 16</inkml:trace>
  <inkml:trace contextRef="#ctx0" brushRef="#br0" timeOffset="95822.57">19623 9071 880 0,'0'0'164'16,"0"0"10"-16,0 0-95 16,0 0 18-16,-31 32-28 15,13-15-30-15,4 0-7 16,-4 3-5-16,6-3-3 0,6 0-6 16,6-4-2-16,4-2-6 15,12-2-4-15,4-2-4 0,8-2-1 16,-1 3 0-16,-1 0-1 15,-8 2 1-15,-6 3-1 16,-10 3-3-16,-8 2-10 16,-8 0-40-1,-6 1-10-15,-4 1-18 0,-1-1-43 16,3 1-102 0,2-6-164-16</inkml:trace>
  <inkml:trace contextRef="#ctx0" brushRef="#br0" timeOffset="96092.52">19921 8737 1075 0,'0'0'176'16,"-10"39"-3"-16,6 3-81 0,-4 17-41 16,1 18-11-16,-5 12-30 15,2 4-7-15,0-3-4 16,2-10-4-16,4-14-90 16,-2-15-91-16,4-19-160 0,2-17-510 15</inkml:trace>
  <inkml:trace contextRef="#ctx0" brushRef="#br0" timeOffset="96270.42">19725 9079 1258 0,'27'-10'190'0,"17"-2"-59"15,2-7-53-15,11-4-68 16,3-1-8-16,4 5-5 15,-5 1-48-15,-1 4-27 16,-7 9-126-16,-3 5-191 16</inkml:trace>
  <inkml:trace contextRef="#ctx0" brushRef="#br0" timeOffset="96693.85">20571 9250 275 0,'-10'29'723'16,"0"4"-670"-16,2 1 83 15,0-4-68-15,6-1-47 0,4-5-12 16,8-8-5-16,10-11-9 16,6-8-24-16,2-16-36 15,7-9-3-15,1-6 16 16,2-4 22-16,-4-2 29 0,-3 7 9 16,-5 7 3-16,-4 7 40 15,-4 8 50-15,-4 9 7 0,-4 5-29 16,-4 12-26-16,-2 6-20 15,-4 10-19-15,-2 6-11 0,-4 6-2 16,-4 4-2-16,0-1-3 16,2-6-40-16,0-9-37 15,6-12-78-15,2-17-102 16,8-9-177 0</inkml:trace>
  <inkml:trace contextRef="#ctx0" brushRef="#br0" timeOffset="96978.99">21115 9168 852 0,'0'0'118'0,"-10"28"23"0,-2-12-77 16,-6 1 1-16,3-1-15 16,1-3-24-16,6 0-15 0,4-5-2 15,4-1-1-15,12-5 6 16,6 2-12-16,3-1 0 15,7 1 2-15,-4 3 11 16,-2 2 3-16,-8 8 6 0,-14 4-4 16,-6 6-17-16,-16 2-5 15,-12 3 1-15,-6 0-1 0,-1-4-18 16,1-8-60-16,10-10-85 16,4-10-100-16,16-15-278 15</inkml:trace>
  <inkml:trace contextRef="#ctx0" brushRef="#br0" timeOffset="97442.86">21427 9264 1014 0,'0'0'99'16,"-10"40"69"-16,4-15-97 15,-4 3-47-15,2 1-11 16,0 3-10-16,4-3-3 16,4-1-4-16,0-6-28 15,10-11-25-15,4-9-12 0,4-8-71 0,6-14 29 16,2-10 61-16,2-6 39 16,-5-5 10-16,1 2 5 15,-2 3 15-15,-8 7 57 16,0 10 25-16,-2 10 0 15,0 9-10-15,-6 5-25 16,-2 12-44 0,0 3-21-16,-2 4-3 0,-4 3-27 15,2 1-53-15,0-3-46 16,-2-2-19-16,2-4-54 16,2-8-118-16</inkml:trace>
  <inkml:trace contextRef="#ctx0" brushRef="#br0" timeOffset="97827.76">21928 9248 597 0,'0'0'74'15,"0"0"56"-15,0 0-54 0,0 0-7 16,-38 6-18-16,12 11-12 16,0 7-4-16,-2 6-11 15,1 8-16-15,3 4-4 0,6 3-2 16,4-3 0-16,8-4 0 15,6-8-2-15,10-9 1 16,6-12-9-16,6-9-32 16,2-12-12-16,3-11 26 0,1-10-40 15,-4-6 45-15,-4-6 20 16,-4 2 5 0,-6 2 10-16,-6 7 12 15,-2 6 8-15,-2 9-11 16,0 10 15-16,0 9 22 15,2 10 100-15,-2 11-84 0,2 6-29 16,-2 8-1-16,2 3-16 16,-2 3-21-16,0-2-8 15,0-1-5-15,0-6-52 0,0-8-62 16,0-12-106-16,9-12-139 16</inkml:trace>
  <inkml:trace contextRef="#ctx0" brushRef="#br0" timeOffset="98059.38">22164 8825 560 0,'0'0'361'0,"0"0"-228"16,-6 50 23-16,2-4-93 15,0 19-13-15,-4 19-16 0,2 14-11 16,-4 10-17-16,2 0-5 16,0-9-4-16,4-14-14 0,4-25-120 15,2-22-178-15,10-27-242 16</inkml:trace>
  <inkml:trace contextRef="#ctx0" brushRef="#br0" timeOffset="98280.84">22355 8891 870 0,'0'0'52'0,"-4"40"101"15,-2-1-22-15,0 13-57 16,2 15-16-16,-8 13-41 0,2 8-14 15,2 1-4-15,0-9-9 16,2-13-61-16,4-20-94 16,0-16-161-16,10-24-337 15</inkml:trace>
  <inkml:trace contextRef="#ctx0" brushRef="#br0" timeOffset="98481.36">22424 9390 788 0,'4'33'38'0,"-2"4"114"15,-4 1-85-15,2-1-46 16,0-3 8-16,0-3-28 16,0-8-4-16,0-11-6 15,6-8-111-15,4-8-70 16,2-11-140-16</inkml:trace>
  <inkml:trace contextRef="#ctx0" brushRef="#br0" timeOffset="98674.98">22746 9273 670 0,'-10'50'-64'0,"-6"13"284"0,-10 12-38 16,-9 12-141-16,-9 7 8 15,-2 2-8-15,-1 0-33 16,5-5-6-16,6-8-8 16,12-8-128-16,16-9-143 15</inkml:trace>
  <inkml:trace contextRef="#ctx0" brushRef="#br0" timeOffset="99060.66">22955 9690 758 0,'0'0'185'0,"0"0"-184"15,0 0 7-15,0 0-83 0,0 0-220 16</inkml:trace>
  <inkml:trace contextRef="#ctx0" brushRef="#br0" timeOffset="99260.77">23175 9700 380 0,'0'0'489'0,"0"0"-480"0,0 0 27 15,0 0-52-15,0 0-209 16</inkml:trace>
  <inkml:trace contextRef="#ctx0" brushRef="#br0" timeOffset="99461.13">23461 9761 845 0,'0'0'8'0,"0"0"34"16,0 0-23-16,0 0-38 15,0 0-168-15</inkml:trace>
  <inkml:trace contextRef="#ctx1" brushRef="#br0">17585 8130 0,'0'0'0</inkml:trace>
  <inkml:trace contextRef="#ctx0" brushRef="#br0" timeOffset="120340.93">3478 9095 512 0,'0'0'183'0,"0"0"-37"15,-14 37-23-15,10-16-16 16,-4 9-14-16,-4 8-22 16,4 9-17-16,-1 10-1 15,-1 11-6-15,2 4-3 0,0 3 7 0,2-1-12 16,2-6-16-16,0-9-13 15,4-11-7-15,0-14-3 16,0-12 1-16,0-14-2 16,2-16-2-16,4-17-65 15,0-20 62-15,-2-12-4 0,0-15-15 16,-4-10 4 0,0-2 12-16,-4-3 5 15,-4 3-2-15,-2 1-9 16,6 11 13-16,-4 7 2 15,4 10 1-15,2 12 0 16,2 15 1-16,0 12 2 0,6 13 27 16,2 11 72-16,-4 17-34 15,6 12-30-15,2 11-12 0,4 13 1 16,3 5-9-16,5 4-11 16,6-4-5-16,6-3 0 15,4-7-3-15,5-11 0 16,3-10-1-16,-6-11 0 0,1-13-1 15,-7-11 1-15,-4-14-5 16,-8-15-7 0,-12-14 8-16,-8-9 0 15,-8-11-6-15,-12-7-32 0,-6-5-18 16,-4 0-16-16,-4 2-6 16,2 3-48-16,3 8-52 0,5 11-78 15,8 12-308-15</inkml:trace>
  <inkml:trace contextRef="#ctx0" brushRef="#br0" timeOffset="120855.02">4195 9365 765 0,'0'0'189'0,"0"0"16"16,-40-2-65-16,25 4-41 16,-7 4-38-16,-4 9-15 15,-4 4-12-15,4 9-8 0,4 6-7 16,5 6-2-16,5 1 0 16,12-1-3-16,4-4-10 0,14-7-2 15,11-10-5-15,7-9-23 16,10-10-12-16,1-7 14 15,-5-11 15-15,-2-7 1 16,-10-5 3 0,-12-3 2-16,-7-2-2 15,-11-1 1-15,-7 2-12 0,-11 3-21 16,-2 5-12-16,-4 7-26 16,-2 7-61-16,2 7-37 15,2 5-37-15,5 4-57 16,3 7 1-16,4 3-18 15</inkml:trace>
  <inkml:trace contextRef="#ctx0" brushRef="#br0" timeOffset="121218.52">4477 9409 1187 0,'0'0'135'0,"24"56"4"0,-16-23-35 16,-4 4-48-16,-4 0-26 16,0-2-11-16,-4-2-11 15,0-8-5-15,-2-8-3 16,4-13 0 0,0-12-10-16,2-17-5 0,6-13 6 15,6-10 0-15,4-7 6 16,6-1-4-16,6 5 4 15,-1 11 1-15,9 13 4 16,-6 12 4-16,2 14 4 16,-2 9 14-16,-3 16-8 15,-3 10-10-15,-2 8-6 0,-8 5-1 0,0 2-3 16,-8-6-32-16,0-10-73 16,0-15-62-16,6-14-88 15,9-13-241-15</inkml:trace>
  <inkml:trace contextRef="#ctx0" brushRef="#br0" timeOffset="121873.54">5310 8853 220 0,'0'0'508'0,"0"0"-358"0,0 0 61 15,0 0-46-15,0 0 12 16,0 0-77 0,13 53-47-16,-11 0-26 15,2 17-2-15,0 10 1 16,-4 8-6-16,4-2-9 0,0-4-8 16,2-11-3-16,-2-14-14 15,0-14-44-15,0-16-41 16,0-14-51-16,4-12-101 15,6-6-335-15</inkml:trace>
  <inkml:trace contextRef="#ctx0" brushRef="#br0" timeOffset="122058.48">5659 9347 1104 0,'6'37'47'0,"-2"3"17"0,-4 0 58 16,0-7-89-16,0-9-28 15,-2-14-5-15,0-11-72 0,2-23-199 16,0-14-88-16</inkml:trace>
  <inkml:trace contextRef="#ctx0" brushRef="#br0" timeOffset="122205.69">5673 9019 1088 0,'0'0'121'0,"20"29"-99"0,-14-20 40 15,2-5-60-15,-6-3-43 16,2-1-199-16,2 0-103 0,4 4-212 16</inkml:trace>
  <inkml:trace contextRef="#ctx0" brushRef="#br0" timeOffset="122660.2">5836 9259 432 0,'0'0'59'0,"0"0"23"0,0 0 13 16,0 0-34-16,26 32-9 15,-26-26-5-15,4 1-14 16,-4 0-14-16,2 2-5 0,0 3-5 15,0 2 8-15,2 1 30 0,-2 5 19 16,4 3-7-16,-2 3 0 16,-4 3-6-16,4 1-14 15,-4 3 4-15,0-2 6 0,0-3-11 16,0-7-9-16,-4-4 0 16,4-9-3-16,-4-8-12 31,4-7-13-31,0-11 11 0,0-12 14 15,4-7-2-15,4-5-5 16,1-4-5-16,5 3-6 16,2 2 0-16,0 8-5 15,2 9 0-15,4 6 3 0,-2 6-5 16,2 8 4-16,-1 4-3 16,1 10-1-16,-4 7 0 0,0 6-5 15,-2 5-5-15,-6 3-4 16,2 5-9-16,-8-6-7 15,0-4-20-15,-2-6-19 0,-2-12-33 16,2-8-61-16,0-5-157 16,4-11-12-16</inkml:trace>
  <inkml:trace contextRef="#ctx0" brushRef="#br0" timeOffset="122992.24">6309 9343 411 0,'0'0'301'0,"43"-11"-169"16,-23 4 13-16,2-4-41 15,-4 1-33-15,2-2-27 16,-2-2-6 0,0-1 1-16,-4 0-3 15,1-3-8-15,-9 0-16 16,-2 2-9-16,-4-1-3 0,-6 5-5 16,-9 3 0-16,-7 7 0 15,-8 5 5-15,-2 12 1 16,-2 9 3-16,1 8 3 15,-1 7 13-15,6 5-3 0,12 3 6 16,2 0 11-16,12-4-2 16,4-5 1-16,12-6-2 0,8-7-10 15,4-6-11-15,4-9-7 16,3-8-6-16,-3-6-31 16,0-13-41-16,-4-7-34 15,-4-6-26 1,-5-3-19-16,-5-2-40 15,-4 2-112-15</inkml:trace>
  <inkml:trace contextRef="#ctx0" brushRef="#br0" timeOffset="123478.05">7081 9053 271 0,'0'0'361'0,"-47"12"-121"0,13 9-21 16,-10 9-78-16,-1 8-22 15,1 5-34-15,-4 5-20 16,5 3-17-16,9 1-7 15,8 0 1-15,6-5-12 16,12-5-14-16,8-4-7 16,8-12-4-16,14-10-2 0,10-16-7 0,7-10-20 15,5-18-17-15,0-10 4 16,-6-10 14-16,-5-7 9 16,-15-2 9-16,-6 2 3 15,-6 6 1-15,-6 7-1 16,2 11 0-16,-4 12 4 0,-2 15-2 15,4 12 28-15,-2 18 30 0,2 10-29 16,0 11-1-16,0 5-8 16,0 6-7-16,0 0-9 15,2-6-4-15,2-5 0 16,-2-9-11-16,0-10-39 0,0-14-51 16,4-9-50-16,-2-8-147 31,2-11-345-31</inkml:trace>
  <inkml:trace contextRef="#ctx0" brushRef="#br0" timeOffset="123925.63">7189 9342 47 0,'0'0'955'15,"0"0"-851"-15,22 38 72 16,-18-25-101-16,-3-1-29 15,1 1-18-15,-2 0-13 0,-3 0-12 16,-1-1-3-16,-6-2 0 16,2-1 0-16,2-4 1 0,0 0 4 15,2-5 10-15,2-8 6 16,2-5 9-16,0-8 1 16,6-8 2-16,0-4-3 15,4-10-9-15,0-7-11 0,3-2-8 16,3-2 0-16,4 0-1 15,4 2-19-15,6 5-22 0,4 12-14 16,-1 7-6-16,1 9-22 16,-2 7-15-16,-2 12-24 0,-4 3-102 15,-9 8-226-15</inkml:trace>
  <inkml:trace contextRef="#ctx1" brushRef="#br0" timeOffset="24464.37">2165 6516 0,'-155'42'0,"155"-42"0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2:57:17.36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89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2:59:23.888"/>
    </inkml:context>
  </inkml:definitions>
  <inkml:trace contextRef="#ctx0" brushRef="#br0">4410 5685 295 0,'0'0'82'0,"0"0"-79"0,0 0-5 16,0 0-27-16,0 0-25 15,0 0-19-15,0 0-17 16,0 0-40-16</inkml:trace>
  <inkml:trace contextRef="#ctx0" brushRef="#br0" timeOffset="318.2">4368 5635 734 0,'0'0'264'16,"0"0"-114"-16,0 0-30 0,0 0-61 16,0 0-25-16,0 0-19 15,0 0-4-15,12 33-7 16,-12-6 0-16,0 9-1 16,4 9-2-16,-2 7 13 0,2 7 20 15,0 3-11-15,-2 0-14 16,0-6-4-16,-2-6-7 0,0-11 1 15,0-8-10-15,-2-14-40 16,0-8-46-16,-2-9-80 16,4-9-102-16,0-8-89 15</inkml:trace>
  <inkml:trace contextRef="#ctx0" brushRef="#br0" timeOffset="1002.18">4104 5687 1169 0,'0'0'173'0,"0"0"-57"16,40-42-44-16,-19 22-37 15,1-4-20-15,12-3-10 16,0 0-2-16,10 2-3 16,-5 6 2-16,7 4-4 15,-2 7-6-15,-7 8-19 0,-5 5-17 16,-6 8-15-16,-10 6-28 0,-10 4-38 16,-6 1-54-16,-6 4-48 15,-10 2-155-15</inkml:trace>
  <inkml:trace contextRef="#ctx0" brushRef="#br0" timeOffset="1240.08">4070 6333 1377 0,'0'0'203'0,"22"47"-95"16,-4-36 8-16,2-10-56 16,7-4-29-16,11-16-22 15,6-11-7-15,8-4 0 16,1-4-3-16,1-2-14 16,-3 6-46-16,-3 4-47 0,-6 8-67 15,-4 8-90-15,-7 8-323 31</inkml:trace>
  <inkml:trace contextRef="#ctx0" brushRef="#br0" timeOffset="1857.47">4769 6005 1010 0,'0'0'210'0,"2"33"-116"0,2-9 22 15,-4 1-36-15,0 2-15 0,0 0-19 16,-4-2-15-16,4-6-21 16,0-3-7-16,0-5-4 15,0-7-3-15,0-7-26 0,0-10-67 16,4-8 57-16,4-8 39 16,2-4 2-16,6-3-2 15,6 4 4-15,0 7 5 16,4 8 27-1,-1 11 21-15,5 6-6 0,0 15-8 16,-4 3-13 0,0 10-3-16,-5 2-17 0,-7 2-9 15,2-1-4-15,-10-3-21 16,0-7-42-16,-4-9-31 16,-2-10-21-16,-4-8-105 15,0-17-158-15,2-10-316 0</inkml:trace>
  <inkml:trace contextRef="#ctx0" brushRef="#br0" timeOffset="2058.09">5071 5572 1523 0,'28'35'58'0,"2"11"26"0,-2 7-5 16,-3 8-40-16,-1 4-21 15,-4 2-13-15,-6-2-6 16,-2-9-4-16,-8-6-46 16,-4-16-49-16,-4-10-55 0,-4-12-58 15,0-12-206-15</inkml:trace>
  <inkml:trace contextRef="#ctx0" brushRef="#br0" timeOffset="2474.53">5026 5941 670 0,'0'0'630'16,"0"0"-451"-16,0 0-38 0,0 0-69 0,35-15-33 16,-19 11-30-16,4 2-9 15,2-2-14-15,4 0-35 16,4 0-10-16,1 0 1 16,5 1 26-16,4-4 9 15,1-3 4-15,3-5 7 0,0-7 12 16,-4-3 2-1,-3-4 8-15,-3-2 25 16,-12 3 0-16,-8 0-19 16,-6 7-12-16,-8 2-5 15,-6 6-2-15,-10 6-1 0,-4 7-18 16,-6 9 3-16,-2 12 7 16,3 9-7-16,3 11 7 15,6 6 9-15,8 4 3 0,8 1 4 16,4-5 7-16,10-6 26 15,6-7-1-15,6-10-8 16,-1-9-3-16,5-6-1 16,0-6-22-16,-4-6-3 0,0-6-1 15,-9-7-24-15,-7-2-66 16,-2-4-79 0,-6 2-188-16,-2-4-568 15</inkml:trace>
  <inkml:trace contextRef="#ctx0" brushRef="#br0" timeOffset="2775.23">5665 5885 1124 0,'0'0'109'0,"38"51"14"16,-22-25-58-16,0 2 3 16,4-2-16-16,-9 0-20 15,3-6-22-15,-6-1-8 16,0-6-1-16,-2-6-2 0,-6-4 0 15,0-4-8-15,0-9-10 16,-6-6 19-16,0-3 3 0,0-6-2 16,2-5 1-16,-4-2-1 15,4-1-2-15,4-2 1 0,0 1-3 16,0 2-28-16,4 3-1 16,8 6 0-16,-6 4-1 15,4 5-37-15,0 6-14 16,0 6-44-1,2 2-84-15,-6 2-153 16</inkml:trace>
  <inkml:trace contextRef="#ctx0" brushRef="#br0" timeOffset="3307.31">6047 5901 962 0,'0'0'196'0,"29"61"-39"0,-17-22-49 16,4 9-40-16,-4 3-8 15,0 4-16-15,-2-3-15 16,-2-4-14-16,0-6-6 16,-8-9-3-16,0-8-5 15,0-8-2-15,-4-9-3 0,-8-7-4 0,2-5-9 16,-4-14-12-16,2-8 8 16,-4-12 9-16,6-8 8 15,-4-9 3-15,6-1 3 16,4-2 0-16,1 1-1 15,3 3 1-15,0 7-1 16,9 3 2-16,7 8-1 0,2 5 1 16,4 8 1-16,2 7-2 0,0 9 2 15,0 7-1-15,1 9-1 16,-7 12 0-16,-6 7-1 16,-6 10-2-16,-4 7 2 15,-6 0 0-15,-8 4-3 16,-6-3-1-1,-5-5-1-15,-3-7-14 0,0-9-49 16,0-10-40-16,2-7-53 16,4-8-62-16,6-9-20 15,7-6-152-15</inkml:trace>
  <inkml:trace contextRef="#ctx0" brushRef="#br0" timeOffset="4063.25">6487 5988 634 0,'0'0'357'0,"0"0"-252"16,0 0 50-16,0 0-67 16,-1 28-32-16,1-28-41 15,0 0-7-15,-2 0-3 16,0-3-1-16,0-6-2 0,-2-4 3 15,0-4 1-15,0-7 13 16,-2-3 5 0,0-2-11-16,2-2-9 15,2 0-2-15,0 3 1 16,2 5-2-16,0 4 1 16,6 8-1-16,2 4 2 0,2 7-8 15,0 2-13 1,1 9-11-16,3 6-17 0,2 3-1 15,-6 1 10-15,6 0-7 0,-8-5-5 16,2-2-1-16,-2-2 8 16,0-6 11-16,-2-4 21 15,0-2-1-15,4-7-19 0,-6-2-40 16,6-8 30-16,2-4 24 16,-1-1 19-16,3-2 0 15,-4-1 2-15,2 3 23 0,-4 3 20 16,-4 5-5-16,-2 3-16 15,-2 5-14-15,-2 3-11 0,-6 3 1 16,-4 6 0-16,0 4 1 16,-2 7-2-16,1 6 0 15,1 3 0-15,4 5 10 16,6 2 16 0,2 0 6-16,6-1 6 15,6-4-6-15,1-5-14 16,5-7-12-16,2-3-6 0,-2-7 1 15,0-6 5-15,2 0-5 16,-8-9-7-16,2-3-1 16,-10-5-55-16,0-2-63 15,-4-5-118-15,2-4-257 0</inkml:trace>
  <inkml:trace contextRef="#ctx0" brushRef="#br0" timeOffset="4305.64">6722 5268 666 0,'0'0'433'0,"16"65"-394"15,-6-16 123-15,6 11-66 16,1 11-25-16,3 4-24 15,-2 1-20-15,4-5-22 0,-10-7-5 16,-2-9-29-16,-6-13-92 0,-4-15-103 16,-4-9-137-1,-10-10-450-15</inkml:trace>
  <inkml:trace contextRef="#ctx0" brushRef="#br0" timeOffset="4479.75">6597 5655 1439 0,'30'-11'127'0,"5"1"28"0,7-6-48 15,4-1-81-15,-1-2-21 16,3 2-6-16,-2 2-66 0,-5 5 40 16,-1 2-29-16,-10 8-155 0,-4 2-209 15,0 6-12-15</inkml:trace>
  <inkml:trace contextRef="#ctx0" brushRef="#br0" timeOffset="4927.92">7133 5634 741 0,'0'0'166'0,"0"0"-67"16,0 0-27 0,-36 47-39-16,16-20-16 15,1 4-10-15,-1 2-6 16,10 2-1-16,4-2 1 16,6-4 2-16,6-7 5 15,8-6 40-15,6-7-17 0,1-8-22 16,3-2-6-16,2-14-4 15,-4-4-1-15,-8-7 1 0,-2-2-26 16,-4-2-10-16,-6 0 33 16,-2 1 6-16,-2 4-1 15,-2 0 2-15,-6 4 8 0,6 3 6 16,0 7 15-16,2 2 12 16,2 9 17-16,4 5 48 15,8 12-35 1,-4 8-49-16,2 6-9 15,2 5-4-15,-7 0-8 16,1-1-8-16,-4-6-13 16,-2-8-95-16,0-8-82 0,0-13-204 15</inkml:trace>
  <inkml:trace contextRef="#ctx0" brushRef="#br0" timeOffset="5251.25">7296 5312 793 0,'0'0'329'16,"0"0"-205"-16,24 33-25 15,-22-1-92-15,2 10-5 0,-4 11 2 16,2 11-1-16,0 1-1 16,2 2 2-16,2-6 3 0,0-7-3 15,2-14-4-15,3-12 1 16,-1-10-1-16,0-13-3 15,4-6-6-15,0-11-3 16,-2-6 8 0,-6-2 4-16,0-4-1 15,-6 2 0-15,-2 2 1 16,-6 2 0-16,-6 0-1 0,0 5 1 16,-10 1 0-16,1 1-2 15,-5 2-6-15,0 1-102 16,2 4-114-16,6 0-243 15</inkml:trace>
  <inkml:trace contextRef="#ctx0" brushRef="#br0" timeOffset="5567.44">7465 5263 948 0,'0'0'70'0,"12"58"-28"0,-10-13 19 0,2 7 3 15,0 10-3-15,0 4-19 16,0 0-11-16,4-1-19 15,-8-6-8-15,4-7-6 16,-1-8-24-16,-1-13-65 0,0-12-52 16,-2-11-77-16,2-8-89 31</inkml:trace>
  <inkml:trace contextRef="#ctx0" brushRef="#br0" timeOffset="5952.6">7524 5668 639 0,'0'0'79'0,"0"0"25"0,0 0-27 0,0 0 13 15,0 0-17-15,34 22-8 16,-30-20-19-16,4-2-7 16,2 0 1-16,2-7-1 15,6-6-9-15,0-3 0 16,2-5-16-16,1-2-11 0,-1-1-3 15,-6-1 1-15,-4 4-1 0,-10 2-1 16,0 9-2-16,-16 4 0 31,-2 6-1-31,-4 5-31 0,1 9-15 0,-3 9-13 16,4 3 16-16,4 7 33 0,8 4 17 16,6-1 1-16,4-2 2 15,10-1 8 1,2-4 20-16,6-6-6 15,4-4 0-15,3-10 3 16,1-5-12-16,2-4-18 16,-4-4-4-16,-6-7-11 15,-6-3-28-15,-2 1-92 0,-10-2-173 16</inkml:trace>
  <inkml:trace contextRef="#ctx0" brushRef="#br0" timeOffset="14949.35">15746 5504 884 0,'-4'35'201'0,"-8"10"-57"16,-4 10-38-1,-6 8-40-15,-5 7-28 0,-1 1-13 16,0 2-10-16,2-6-10 15,8-6-1-15,-2-9-3 16,6-11-2-16,7-12-8 0,3-15-51 16,4-14-42-16,5-13-139 15,9-16-51-15,4-13-248 16</inkml:trace>
  <inkml:trace contextRef="#ctx0" brushRef="#br0" timeOffset="15149.67">15724 5496 1122 0,'0'0'147'0,"10"55"-15"15,-4-19-62-15,4 7-25 16,2 5-31-16,2 8-11 16,2 0-3-1,2 1-15-15,-5-5-34 16,1-7-39-16,-6-6-51 15,0-9-83-15,-4-9-201 0</inkml:trace>
  <inkml:trace contextRef="#ctx0" brushRef="#br0" timeOffset="15350.22">15629 5921 1250 0,'0'0'193'0,"0"0"-71"16,0 0-22-16,43 4-58 16,-23-13-23-1,8-4-16-15,-2 2-5 0,0 1-31 16,-4-1-45-16,-2 5-32 16,-3 6-34-16,-3 0-140 15,-2 8-244-15</inkml:trace>
  <inkml:trace contextRef="#ctx0" brushRef="#br0" timeOffset="15804.99">16177 5728 860 0,'0'0'313'0,"-22"39"-149"0,4-16-50 16,-8 1-59-16,1-3-20 15,1-3-21-15,0-1-9 16,6-4-2-16,4-4-3 16,6-2 2-16,6-2 1 0,6-1 12 15,12 0 14-15,2-1-16 16,10-1-1-16,8 1 0 0,-3 2-5 16,1 4-1-16,-6 2 0 15,-6 3-4-15,-10 5-3 0,-12 2-3 16,-10 4-1-1,-6-2-9-15,-8 1-17 0,-4-2-33 16,2-6-16-16,1-1-46 16,5-6-63-1,4-4-100-15,6-5-228 16</inkml:trace>
  <inkml:trace contextRef="#ctx0" brushRef="#br0" timeOffset="16137.84">16463 5821 843 0,'0'0'148'0,"0"0"-21"16,-36 29-52-16,14-18 2 16,3 1-34-16,-1-1-26 15,6 1-10-15,10-2 8 16,4-1 29-1,12-4 15-15,14-1-17 16,1-2-8-16,7 1 4 16,0-1-13-16,-4 4-12 0,-6 2-3 15,-11 9-4 1,-13 6-6-16,-11 6-4 0,-11 3-1 16,-8 2-8-16,-6-1-13 15,0-5-13-15,5-8-21 0,5-10-28 16,8-10-56-16,10-5-87 15,8-10-85-15</inkml:trace>
  <inkml:trace contextRef="#ctx0" brushRef="#br0" timeOffset="16622.45">16682 5878 879 0,'0'0'341'0,"0"0"-180"0,0 0-98 15,0 0-25-15,-30 43-1 16,22-23-18-16,4 5-7 15,4 4-7-15,4 0-1 16,8-2-3-16,6-3 2 0,3-8-4 0,7-8-2 16,4-9-5-1,-2-13-5-15,-2-8-4 0,-3-6-6 16,-1-5-1-16,-12-1 0 16,-2 2 4-16,-4 0 3 15,-4 8 4-15,-2 4 8 16,0 6 6-1,0 6 0-15,2 8 2 16,-2 8 55-16,2 10-25 0,0 3-2 16,0 5-3-16,0 2-11 15,2-1-10-15,-2-1-5 16,4-6 0-16,-6-5-7 16,2-4-27-16,0-9-35 15,2-4-54-15,2-10-116 0,2-4-41 16,2-3-202-16</inkml:trace>
  <inkml:trace contextRef="#ctx0" brushRef="#br0" timeOffset="17092.48">17043 5879 874 0,'0'0'158'0,"6"44"-13"0,-4-18-72 16,-2-1-1-16,-2 2-34 15,0 0-11-15,-4-4-13 16,4-3-5-16,0-5-5 15,0-9-1-15,2-6-2 16,4-10-10-16,4-9 8 0,0-5 0 16,2-4-5-1,2-2-2-15,0-1-1 16,2 6 3-16,-2 6 2 16,1 4 4-16,-5 7 0 15,0 7 3-15,-2 3 2 16,-2 10-2-16,-4 3-1 0,0 2-2 15,-4 0 1-15,-2 0-1 16,2-5-1-16,0-3 1 0,2-7-1 16,2-4-9-16,4-7-38 15,2-6 25-15,4-5-14 16,2-3-8-16,2-4 4 16,0 3 15-16,2 7 25 0,0 6 6 15,0 7 17-15,-6 8 41 16,0 10 1-1,-6 6-22-15,-4 6-23 16,0-1-11-16,-6 2-7 16,0-6-1-16,0-4-4 15,0-5-38-15,4-6-37 16,2-6-14-16,0-2-84 0,6-6 3 16,6-2-225-16</inkml:trace>
  <inkml:trace contextRef="#ctx0" brushRef="#br0" timeOffset="17440.1">17357 5934 47 0,'0'0'410'0,"0"0"-291"16,38 1 6-16,-26 0-18 15,1-1-12-15,1 1 17 16,2 0-5 0,2 0-25-16,-2-1-20 15,4-4-16-15,0-6-17 16,-2-4-13-16,2-4-9 0,-5-4-6 15,-1 0 1-15,-4 0-3 16,-10 3 0-16,0 4 0 16,-10 5 0-16,-2 6 0 15,-7 4 0-15,-3 11 1 0,-4 8 1 16,2 8 1-16,4 6 0 0,-2 1-1 16,8 4 2-1,6-3 14-15,6-6 15 0,4-5 6 16,8-10 0-16,6-8-18 15,6-6-13-15,6-8-6 16,0-10-2-16,2-8-4 0,-5-4-62 16,1-1-57-16,-4-2-78 15,-6 8-187-15</inkml:trace>
  <inkml:trace contextRef="#ctx0" brushRef="#br0" timeOffset="18010.46">18022 5573 904 0,'0'0'232'16,"0"28"-85"-16,4 0-55 0,-4 11-37 16,2 11-9-16,2 8-12 15,2 6-18-15,0-1-13 16,4-2-1-16,2-9-3 16,0-16-4-16,-4-15-22 15,2-14-29-15,-2-12-84 0,-6-14-114 16,-2-8-231-1</inkml:trace>
  <inkml:trace contextRef="#ctx0" brushRef="#br0" timeOffset="18211.12">17883 5666 987 0,'0'0'344'0,"0"0"-197"16,0 0-42-16,0 0-39 15,30 7-24-15,-6-19-31 16,14-9-9-16,7-10-4 0,13-5-32 16,-4 0-71-16,-1 8-12 15,-7 7-54-15,-12 13-37 16,-10 13-179 0</inkml:trace>
  <inkml:trace contextRef="#ctx0" brushRef="#br0" timeOffset="18426.66">17981 6072 727 0,'-10'49'275'0,"10"-6"-67"0,0-9-19 16,14-14-68-16,11-12-5 16,13-12-43-16,10-17-46 0,11-11-12 15,3-9-10-15,-2 0-4 16,-7 2-2-16,-11 6-19 15,-12 9-33-15,-10 10-47 16,-16 13-54 0,-4 4-123-16,0 14-235 15</inkml:trace>
  <inkml:trace contextRef="#ctx0" brushRef="#br0" timeOffset="19190.78">18485 5949 703 0,'0'0'300'0,"-2"46"-140"15,2-18-40-15,0 5-66 0,0 2-19 16,0 0-27-16,2-6-7 15,2-6 1-15,0-12-1 16,6-11-3-16,-2-14-23 16,6-14-18-16,4-13 18 15,2-4 10-15,3-3 12 16,1 4 4 0,0 10 0-16,0 11 0 0,-4 14 2 15,0 9 5-15,-4 9 2 16,-6 11-6-16,-1 3-3 15,-3 1-1-15,-4 0-10 16,0-6-23-16,-2-5-23 16,2-8-9-16,0-7-80 15,4-11-19-15,6-6 119 0,2-3 13 0,4-2 30 32,4 3 16-32,2 0 34 0,2 6 38 15,-5 2 23-15,-1 2-3 16,-2 2-32-16,-8 3 2 15,-8 2-24-15,-2 3-23 16,-10 1-17-16,-4 7 3 16,-4 10 1-16,-7 4-4 0,1 9-4 15,0 9-3-15,2 5-2 16,6 3-2-16,4-1 2 16,8-4-2-16,4-10-8 15,10-15-1-15,8-15 4 16,8-12-3-16,6-21 2 15,3-13 3-15,3-12 1 0,-2-10 0 0,-6-7 0 16,-6 2-1-16,-11 0 6 16,-9 5 8-16,-6 6-3 15,-2 10 2-15,-7 12 6 16,3 13 8-16,2 12 1 16,2 16 11-16,-2 21 60 0,4 14-39 15,-2 18-32-15,-2 13-13 0,-2 7-7 16,0 4-4-16,-2-3-2 15,2-8 0-15,-4-14-41 16,4-17-50-16,6-19-30 16,2-17-67-16,2-10-152 15,6-14-235-15</inkml:trace>
  <inkml:trace contextRef="#ctx0" brushRef="#br0" timeOffset="19513.74">19097 5954 704 0,'0'0'128'0,"48"-11"-4"0,-23 2-28 16,-3-3-22-16,2-3-31 15,-6 1 7-15,-2-4-29 0,-6 2-11 16,-2-1 0-16,-8 3 12 16,0 3-1-16,-10 4-6 15,-4 6 3-15,-4 2-4 16,-4 12-6-16,0 6-3 0,1 9-2 15,1 9 0-15,4 1-1 16,6 4 1 0,6 0 15-16,4-4 21 15,6-9-6-15,6-6-12 16,8-11-7-16,1-10-10 16,5-7-6-16,0-11-16 0,-2-7-37 15,-2-4-1-15,-10 3-29 16,-6-1-77-16,-4 3-49 15,-2 0-21-15,-2 1-287 0</inkml:trace>
  <inkml:trace contextRef="#ctx0" brushRef="#br0" timeOffset="20162.68">19488 6118 298 0,'-4'37'610'16,"2"8"-435"-16,0 5 11 15,-6 1-82-15,2-2-25 16,0-5-40-16,-1-8-13 15,-1-10 3-15,0-13-4 16,2-13-25 0,2-17-11-16,0-12 7 15,2-10 2-15,2-10-7 0,0-8-5 16,6-1 4-16,2-3 5 16,2 3 1-16,5 4 5 15,5 2-1-15,4 2 3 16,0 7 24-16,8 1-7 15,-2 5-12-15,-1 9-4 0,-1 10-3 16,-2 9 1-16,-4 10-5 0,-10 18-1 16,-10 12 0-16,-10 13 1 15,-12 5 0-15,-12 3 0 16,-6-2 2-16,-1-10-3 16,1-13-14-16,0-13-44 0,10-13-3 31,7-5 12-31,9-11-12 0,10-4-7 15,6 0 23-15,12-4-13 16,3 2-81-16,7 0-26 16,6 1-113-16</inkml:trace>
  <inkml:trace contextRef="#ctx0" brushRef="#br0" timeOffset="20517.12">19727 5922 640 0,'0'0'197'15,"0"0"1"-15,0 0-75 0,31 23-30 16,-17-22-17-16,4-1-30 16,2-1-12-16,4-6-11 15,2-7-7-15,-2-3-7 0,-1-6-4 16,-1 0-4-16,-8-2 0 16,-2 1-1-16,-12 2-1 15,0 4-2-15,-12 8 0 16,-6 5 2-16,-2 5 0 0,-3 6 1 15,-1 8 0-15,0 8 1 16,4 6 0 0,2 4 2-16,6 5 1 15,4 3 10-15,6-2 5 16,2-1-9-16,4-5-7 16,8-9-2-16,4-11-1 0,2-9-6 15,0-7-29-15,0-11-24 16,0-3-22-16,-10-3-64 15,0-1-87-15,-3 2-98 0</inkml:trace>
  <inkml:trace contextRef="#ctx0" brushRef="#br0" timeOffset="21535.46">19955 5874 486 0,'0'0'167'0,"0"0"-8"0,22 37-56 15,-18-14 34-15,2 5-27 16,0 5-20-16,-2 1-14 0,0-1-28 16,2-4 0-16,-6-10-16 15,0-8-17-15,0-13-12 16,2-14-12-16,0-12 8 16,4-8-4-16,2-2-12 0,4 1-9 15,3 7 2-15,1 7 5 0,4 13 12 16,-4 8 9-16,2 9 0 15,-4 9-2-15,-2 5 0 16,-2 3-1-16,0 0-13 16,-2-4-44-16,-2-3-18 15,0-8 11 1,1-9 1-16,3-4-56 16,2-11-43-16,0-6-87 15,6-2-48-15,4-6 194 0,2 1 107 16,2 0 63-16,1 4 122 15,-3 4 66-15,-2 3-62 16,-4 7-46-16,-6 2-12 16,-6 5-25-16,-6 3-15 0,-4 7-47 15,-8 3-38-15,-4 8 16 0,-4 6-2 16,-6 7-10-16,3 3-9 16,-1 4-1-16,4 1 0 15,6 2-3-15,6-4 0 16,6-4-12-16,2-6-9 15,14-10-9-15,0-9-14 0,6-9-3 16,6-14 13-16,-1-12 4 0,5-10-4 16,-2-10 8-16,0-7 12 15,-6-9 1-15,-5-3 12 16,-5-1 2-16,-6 0 4 16,-6 4 19-16,-4 6 8 0,-4 10-8 31,-1 13-9-31,-1 14 6 15,2 14 1-15,4 15 20 0,-2 17 19 16,4 13-25-16,0 17-22 16,2 13-8-16,0 7-5 15,2 3 1-15,2-3-2 16,0-7-1-16,0-15-21 0,0-16-18 16,0-16-21-16,0-13-38 0,0-9-28 15,1-9-48-15,1-8 79 16,0 1 49-16,0-2 39 15,4 0 10-15,0 2 1 16,8-1 15-16,-4 1 17 0,8-2-1 16,2 0 3-16,2 0 14 31,-3 0-3-31,1 1 12 0,-4 0-14 16,-4 3-12-16,-6 3 3 15,-4-1-2-15,-6 2-9 16,-6 4-11-16,-6 2-3 15,-6 4-3-15,-2 3-4 0,-6 8 2 16,1 7-3-16,-1 7-3 16,2 6-1-16,4 3 0 0,8 4 1 15,4 0 0-15,6-1 0 16,4-5 1-16,10-7 0 16,0-9 0-16,8-10 1 15,2-6-5-15,2-8-9 0,-3-9-28 16,-1-4-8-16,-6 2-28 15,-4-1 7-15,-6 3-46 0,-2 2-47 16,-2 6-140-16</inkml:trace>
  <inkml:trace contextRef="#ctx0" brushRef="#br0" timeOffset="21920.26">20772 5871 582 0,'5'18'121'0,"1"8"32"16,-4 4-47-16,-2 8 18 15,0 3-32-15,0 2-37 16,-6-2-8-16,2-4-16 0,-1-11-9 16,-1-8-13-16,4-10-7 15,2-13-11-15,0-13 0 16,6-10 18-16,3-8-6 15,3-2 0-15,4 0-2 0,6 4-8 16,-4 6-19-16,6 9-3 16,-4 9 24-16,0 8 9 15,-7 6-1 1,-1 10-6-16,-10 6 4 16,-2 5-1-16,0 0 0 15,-2 0 0-15,-4 0-1 16,2-4-8-16,2-2-38 0,0-6-3 15,2-7-6-15,2-4-43 16,10-4-108-16,0-8-250 16</inkml:trace>
  <inkml:trace contextRef="#ctx0" brushRef="#br0" timeOffset="22221.14">21181 5874 452 0,'0'0'82'0,"0"0"30"31,0 0-5-31,0 0-3 16,0 0 0-16,0 0-24 0,-36 18-8 15,12 0-6-15,-2 2-15 16,-2 4-18-16,3 0-16 16,1-1-5-16,6 1-2 15,6 0-7-15,6-1 2 16,6-2-3-16,8 0 3 0,4-2-6 15,6 0 3-15,2-1-6 0,0-4-31 16,3 1-26-16,1-4-22 16,-2-5 33-16,0-4-23 15,-6-2-31-15,-2-5-9 16,-6-5-10-16,0-1-125 16,-2-1-172-16</inkml:trace>
  <inkml:trace contextRef="#ctx0" brushRef="#br0" timeOffset="22606.38">21262 6088 290 0,'0'0'174'0,"42"-32"-46"16,-16 10 9-16,0-3-58 15,3-2-14-15,-3-1 6 0,-4 3-20 16,-6 4-15-16,-8 5-15 16,-8 3-6-16,-8 8-7 0,-4 1-3 15,-10 4 6-15,-4 8 8 16,-2 3-6-16,3 6-3 16,-3 5-3-16,4 6 1 15,4 7 3-15,8-1 1 0,2 2-3 16,10-6-3-16,6-7 4 15,10-10 4 1,8-7-1-16,2-8-6 16,6-9 0-16,1-5-2 15,3-2-4-15,0-6 0 16,-4 2-3-16,-9 2-52 16,-9 9-81-16,-6 3-56 15,-6 8-255-15</inkml:trace>
  <inkml:trace contextRef="#ctx0" brushRef="#br0" timeOffset="45383.23">4062 7352 834 0,'4'5'49'0,"0"-1"-18"16,-2-2-65-16,0-2-216 0</inkml:trace>
  <inkml:trace contextRef="#ctx0" brushRef="#br0" timeOffset="46232.21">4054 7302 310 0,'0'0'708'0,"0"0"-581"0,0 28-9 15,-4-7-74-15,0 5-18 16,0 10-17-16,2 4 2 16,-2 6 6-1,4 1 10-15,0 0 1 16,0-5-13-16,0-4-10 15,4-8 6-15,-4-6 26 16,6-7-2-16,4-6 6 0,0-5-1 16,4-5-17-16,2-2-13 15,6 1-7-15,-6 0-3 16,2 0 0-16,-1 4-13 0,-7 0-77 16,-2 1-94-16,0 0-185 15,-4 1-356-15</inkml:trace>
  <inkml:trace contextRef="#ctx0" brushRef="#br0" timeOffset="46448.47">4014 7574 984 0,'0'0'455'0,"54"-21"-350"16,-24 10-1-16,-2 1-89 16,0 4-11-16,-9 2-13 15,-5 4-81-15,-2 0-99 0,-10 5-254 16</inkml:trace>
  <inkml:trace contextRef="#ctx0" brushRef="#br0" timeOffset="46649.1">4024 7377 501 0,'0'0'1022'16,"0"0"-918"-16,0 0 7 16,24-33-62-1,-6 14-37-15,0 0-10 16,6 4-22-16,0 3-78 0,3 7-51 15,-3 5-43-15,0 13-105 16,-2 10-56-16</inkml:trace>
  <inkml:trace contextRef="#ctx0" brushRef="#br0" timeOffset="47049.57">4410 7539 1022 0,'0'0'229'0,"0"0"-61"16,0 0-85 0,-24 35-64-16,0-23-5 15,-2 4-12-15,0 5-2 0,5 4-14 16,5 0-7-16,2 1 0 16,12-2 5-16,4-5-3 15,12-4 12-15,2-6-27 16,5-6-15-16,5-3-5 15,2-8-4-15,-4-5 3 16,0-2 7-16,-4-1 19 0,-6-3 16 16,-3 2 15-16,-5 0 1 0,0 5 2 15,-2 4 22-15,-2 3 25 16,0 5 40-16,0 4 26 16,2 5-55-16,-4 5-27 15,0 1-16-15,4 3-11 0,-4-2-8 16,4-2-4-16,0-2-13 15,2-3-39-15,6-6-54 0,-2-3-68 16,2 0-86-16,0-8-123 16</inkml:trace>
  <inkml:trace contextRef="#ctx0" brushRef="#br0" timeOffset="47318.91">4636 7567 779 0,'0'0'316'0,"0"0"-166"0,0 0-47 16,0 0-73-16,0 0 17 16,0 0-26-16,-30 30-2 0,26-20-3 15,4-1 0-15,4-2 0 16,10-2 6-16,0-2-8 0,8-1-7 16,2 0 1-16,0 1-5 15,-4 2-4-15,-6 4 3 16,-9 5-3-16,-5 2-8 15,-7 5-15-15,-5 0-5 0,-8 0-14 16,-2-5-19-16,2-1-59 16,0-5-97-1,4-2-150-15,6-2-267 16</inkml:trace>
  <inkml:trace contextRef="#ctx0" brushRef="#br0" timeOffset="47550.34">4767 7644 1013 0,'0'0'120'0,"8"33"36"15,-4-14-64-15,-4 0-55 16,4-1-22-16,2-3-13 0,6-6-11 15,-4-2-69-15,6-6-68 16,2-5-145-16,6-4-119 16</inkml:trace>
  <inkml:trace contextRef="#ctx0" brushRef="#br0" timeOffset="47719.42">4956 7593 1103 0,'-12'33'56'16,"-8"9"86"-16,-6 3-53 16,-1 7-16-16,-7 6-35 15,-2 2-29-15,2-3-12 16,1-5-51-16,7-7-58 0,6-15-151 16,14-13-397-16</inkml:trace>
  <inkml:trace contextRef="#ctx0" brushRef="#br0" timeOffset="48183.12">5308 7170 452 0,'-8'36'650'0,"0"8"-576"15,0 10 60-15,2 5-49 16,-2 7-15-16,4-1-28 0,4 0-32 15,0-8-10-15,0-8-21 16,2-13-48-16,0-12-110 16,-2-11-191-16,0-13-466 15</inkml:trace>
  <inkml:trace contextRef="#ctx0" brushRef="#br0" timeOffset="48553.4">5133 7497 907 0,'0'0'526'0,"42"-12"-516"0,-21 3 49 16,5-4-51-1,4 2-8-15,-4 5-18 16,0 6-29-16,-7 4-14 0,1 9 18 16,-4 7 30-16,-6 1 11 15,-4 3 3-15,0 2 6 16,-6-3 29-16,0 0 3 15,0-2 1-15,0 0-6 0,4-4 2 16,0-1-9 0,4-5 8-16,10-1-1 0,4-5-16 15,4-5-21-15,7-1 1 16,5-8 4-16,-2-2-1 16,-2-1 1-16,-9-2 1 15,-3-1-3-15,-16 3-2 0,-6 0-4 31,-6-1-5-31,-16 1 3 0,-5 1 9 16,-1 1-21-16,-6 4-30 16,-4 1-27-16,10 1-74 15,7 0-330-15</inkml:trace>
  <inkml:trace contextRef="#ctx0" brushRef="#br0" timeOffset="49069.85">6043 7245 936 0,'0'34'380'0,"7"12"-286"16,-7 6 27-1,6 9-68-15,-2 5-21 16,-2 3-20-16,2-3-12 16,-2-7-8-16,-2-12-37 15,0-13-42-15,0-15-83 0,0-15-185 16</inkml:trace>
  <inkml:trace contextRef="#ctx0" brushRef="#br0" timeOffset="49292.65">5933 7287 799 0,'0'0'685'0,"0"0"-576"0,0 0-24 32,0 0-30-32,0 0-8 15,44-34-30-15,-16 22-13 0,6-2-4 16,3 7-21-16,1 7-38 15,-6 5-8-15,-2 13-39 16,-12 11-48-16,-7 9-102 16,-7 6-183-16</inkml:trace>
  <inkml:trace contextRef="#ctx0" brushRef="#br0" timeOffset="49483.44">5862 7870 1281 0,'0'0'165'0,"-4"44"-4"0,8-34-34 16,12-7-41-16,10-5-44 0,13-11-31 16,3-7-8-16,8-2-3 15,-3-1-2-15,-1 4-55 16,-10 4-42-16,-10 6-41 16,-7 9-88-16,-11 1-275 15</inkml:trace>
  <inkml:trace contextRef="#ctx0" brushRef="#br0" timeOffset="50025.98">6283 7591 1101 0,'0'0'117'16,"0"56"10"-16,0-22-3 0,4 0-70 16,-4-1-23-1,0-2-7-15,2-6-14 16,0-9-9-16,-2-8-2 16,2-8-5-16,2-13-44 15,0-8 39-15,4-4-2 16,0-6 1-16,0 1 6 15,6 0 4-15,-7 6 5 16,7 8-1-16,-2 6 3 0,2 7 3 16,-2 4 2-16,-2 8 5 15,2 5-7-15,-4 5-6 0,2 2-2 16,-2 0 0-16,-6-2 0 16,0-5-2-16,2-4-2 15,-2-7-13-15,0-6-6 16,4-11-41-16,2-6 1 0,2-3-28 15,1-1-24-15,5 1-16 16,2 7 57-16,0 6 59 0,-4 8 32 16,6 2 108-16,-6 13 5 15,0 2-15-15,-2 4-11 16,-4 3-34-16,-2-1-27 16,-3 0-30-16,-3-5-13 0,0-3-5 15,0-3-55-15,0-5-74 16,0-5-99-1,4-2-110-15,8-6-371 16</inkml:trace>
  <inkml:trace contextRef="#ctx0" brushRef="#br0" timeOffset="50458.28">6815 7649 972 0,'6'31'107'0,"-2"7"37"15,-4 5-22-15,0 3-47 16,0 3-12-16,-4 2 2 16,2-3 2-16,-2-2-37 15,0-5-17-15,4-7-10 16,-8-7-3 0,2-8-4-16,-2-11-16 15,4-7-22-15,-5-9-8 0,3-11 21 16,2-11 17-1,4-10 7-15,0-7 5 0,0-5 1 16,4-5 0-16,0 1-2 16,3 3-2-16,1 3-21 15,4 6 13-15,4 4 4 0,4 7 7 16,2 8 3-16,4 6-4 0,2 7 8 16,3 8-2-16,-5 7 1 15,0 12 0-15,-10 13 3 16,-6 7 10-16,-6 6-5 15,-8 4-7-15,-8-1-3 16,-8-5-4 0,-4-8-2-16,-2-13-6 15,1-10-52-15,-1-11-76 16,4-12-103-16,2-12-100 0,10-5-365 16</inkml:trace>
  <inkml:trace contextRef="#ctx0" brushRef="#br0" timeOffset="50743.67">7052 7277 1217 0,'0'27'68'16,"4"8"58"-16,-2 9-39 0,4 6-57 15,-2 5-14-15,5 2-11 16,-5 0-4 0,0-2-5-16,-2-6-19 15,-2-12-36-15,0-11-92 16,2-9-121-16,0-9-298 15</inkml:trace>
  <inkml:trace contextRef="#ctx0" brushRef="#br0" timeOffset="51044.86">7232 7648 510 0,'0'0'262'0,"48"-19"-253"15,-28 6 40-15,-2-1-19 0,-10-1-12 16,-2 2-17-16,-4 1-3 15,-4 1-2-15,-6 4 35 16,-6 4 2 0,-2 3-3-16,-4 3-2 15,0 8-11-15,-2 8-9 16,5 4-2-16,-1 8-2 16,6 0 2-16,2 1 10 15,6-1 18-15,4-5 7 0,6-5-14 16,6-5-19-16,2-4-4 15,3-6-7-15,3-5-42 0,-4-1-77 16,2-5-31-16,-4 0-108 16</inkml:trace>
  <inkml:trace contextRef="#ctx0" brushRef="#br0" timeOffset="51862.92">7391 7621 447 0,'0'0'447'0,"8"31"-345"16,-8-12 79-16,0 4-82 0,0 2-14 15,0 4-26-15,0-3-26 16,0-1-18-16,-4-6-12 0,0-5-2 15,4-7-4-15,0-7-25 16,0-13-55-16,0-6 27 16,4-7 3-16,0-2 5 15,4-2 12-15,6 1 5 0,-4 5 15 16,6 3 11-16,-4 10 10 16,2 4 16-16,-2 7 39 0,-2 4 15 15,-2 9-11-15,-3 2-25 16,-3 3-14-16,-2 0-1 15,0-2-13-15,-2-4-6 16,-3-6-4 0,1-6-4-16,4-1-6 15,-4-12-18-15,8-1-8 0,0-2-5 16,5 0 4-16,7 2 22 16,2 4 16-16,-2 8 4 15,2 2 5-15,-6 5 18 16,2 7-12-16,-10 5-6 15,0 2-8-15,-4 0-4 0,0-2 0 16,0-1-20-16,0-7-60 0,-2-4-63 16,2-5-81-16,0-5-14 15,4 0 14-15,2-3 139 16,4-2 60-16,0 4 25 16,0-2 35-16,-1 3 75 15,-1 1 6 1,0-1-76-16,2-1-31 15,-2 0 25-15,2-3 77 0,2-3-24 16,6 1 3-16,-2-3-12 16,2 0-8-16,4-1-30 15,-9 2-13-15,3 0-8 16,-8 4-13-16,-2 2-4 16,-6 0-6-16,-4 2-43 0,-6 4-15 0,-8-3-8 15,-1 4-17-15,-7 5 3 16,4 4-6-16,-4 4 15 15,6 2 43-15,4 5 40 16,6 1 11-16,8 0 66 16,2-2 15-16,8 0-16 15,6-1-16-15,2-3-9 0,4-2-17 0,4-5-7 16,-2-4-26-16,-2-4-21 16,-1-3-84-16,-3-5-3 15,-4-2-78-15,-2-1-420 16</inkml:trace>
  <inkml:trace contextRef="#ctx0" brushRef="#br0" timeOffset="52117.03">7898 7589 887 0,'0'0'66'0,"0"46"84"16,0-22-66-16,-4 0-25 16,-4-1-24-16,6-5-15 15,-2-2-8-15,2-4-11 0,2-7 3 16,0-5-5-16,0-9-7 16,6-7-9-16,4-8 11 15,4-7-6 1,2-2-6-16,2 0 5 15</inkml:trace>
  <inkml:trace contextRef="#ctx0" brushRef="#br0" timeOffset="52201.24">7942 7611 1243 0,'19'-31'2'0,"1"4"1"0,0 5 1 0,-4 7 0 0,0 5 11 0,-4 8 1 0,0 2 1 15,-4 9-9-15,0 4-5 16,-2 5-2-16,-6 7 0 16</inkml:trace>
  <inkml:trace contextRef="#ctx0" brushRef="#br0" timeOffset="52279.45">8098 7774 0 0</inkml:trace>
  <inkml:trace contextRef="#ctx0" brushRef="#br0" timeOffset="52448.3">8098 7774 0 0,'18'-41'0'0,"0"-7"0"0,-6-6 0 0,2-8 0 0,-4-1 0 0,2-3 0 0,0-1 0 0,0 4 0 15,2 6 0-15,-2 7 0 16,-3 10 0-16,-5 9 0 15,-2 12 0-15,-2 4 0 16,-2 6 0-16,-11 5 0 16,3 4 0-16,0 5 0 0,0 14 0 15,4 8 701-15,0 11-614 16,2 13-28-16,-2 11 63 0</inkml:trace>
  <inkml:trace contextRef="#ctx0" brushRef="#br0" timeOffset="52733.8">7987 7479 1008 0,'0'0'122'0,"28"-3"-1"16,-8-5 12-16,4-5-61 15,4-2-33-15,3-3-25 16,1 0-11-16,4 3-4 16,-10 3-27-16,-4 6-22 0,-5 6-47 0,-5 1-97 15,-4 11-179-15</inkml:trace>
  <inkml:trace contextRef="#ctx0" brushRef="#br0" timeOffset="53566.83">8134 7128 559 0,'0'0'606'0,"0"51"-437"16,4-17-36-16,-2 7-65 15,2 7-10-15,0 8-19 16,2 6-17-16,0 7-14 15,-6 0-4-15,0-1-3 0,0-8-4 32,-6-8-10-32,-2-14-51 15,0-15-62-15,4-14-87 0,4-9-219 16</inkml:trace>
  <inkml:trace contextRef="#ctx0" brushRef="#br0" timeOffset="54806.32">8381 7526 266 0,'-2'2'464'0,"2"0"-330"15,0-2-21-15,3 0-37 0,7-3 2 16,4-2-15-1,6-1-27-15,-2-4-9 0,6 1-12 16,-2 1-14-16,-2 2-9 16,-1 3-171-16,-9 3-204 15</inkml:trace>
  <inkml:trace contextRef="#ctx0" brushRef="#br0" timeOffset="55424.05">8484 7349 951 0,'0'0'171'16,"34"1"-58"-16,-11-1-61 16,3 0-32-16,0-1-9 15,0 9-6-15,-4 6 0 16,-4 4-3-16,-8 7-3 0,-6 6-1 0,-4 4-6 16,-6 3 5-16,-10-1 9 15,-2 1 18-15,0 0-10 16,-6-4-2-16,2-3-9 15,8-2-1-15,-2-6-2 16,12-5-1-16,4-4-17 0,10-6-77 16,10-2-141-16,4-1-125 0</inkml:trace>
  <inkml:trace contextRef="#ctx0" brushRef="#br0" timeOffset="56072.66">8839 7175 211 0,'0'37'666'0,"0"10"-495"15,0 8 0-15,4 8-54 16,0 5-58-16,0 0-31 15,2 2-20 1,-2-5-7-16,0-9-2 16,4-12-35-16,-4-11-90 0,2-15-52 15,2-9-86-15,4-9-163 16</inkml:trace>
  <inkml:trace contextRef="#ctx0" brushRef="#br0" timeOffset="56310.48">8748 7281 87 0,'0'0'1091'0,"26"-4"-941"0,0-3-27 16,1-8-73-16,7 0-24 15,4-5-21-15,0-1-3 16,1 4-13-16,-5 5-73 16,-4 7-45-16,-6 5-45 15,-8 13-136-15,-4 8-329 16</inkml:trace>
  <inkml:trace contextRef="#ctx0" brushRef="#br0" timeOffset="56526.34">8883 7478 821 0,'0'0'195'0,"0"0"-21"0,0 0-86 16,0 0 26-16,0 0-30 16,46-7-36-16,-28 1-26 15,3 0-17-15,-1 2-3 16,2-1-3-16,-8 1-33 15,-2 4-63-15,-2 1-77 16,-6 8-101-16,0 3-180 0</inkml:trace>
  <inkml:trace contextRef="#ctx0" brushRef="#br0" timeOffset="56911.38">9199 7530 483 0,'0'0'229'0,"0"0"-94"0,0 0-40 16,0 0-54-16,0 0 9 0,0 0 1 15,0 0-12-15,-50-4-22 16,24 17-10-16,3 3 0 16,3 6 0-16,6 3 9 15,10-1-8-15,4-1-2 16,6-2-1-16,14-2-6 16,0-3 1-16,3-3 4 15,5-2 5 1,-4-4 11-16,0-3-4 0,-6-4 4 15,-4-2-4-15,-4-7 2 16,-4-3-16-16,-5-3-2 16,1 2 0-16,-2-1 0 15,0 2 0-15,0 3 0 0,0 4 1 16,0 5 2-16,4 4 13 0,0 6 13 16,2 7-12-16,-2 1-10 15,2 1-6-15,-2-2-2 16,2 0-2-16,0-7-41 15,-2-2-61-15,0-8-90 16,2-4-96-16,2-9-331 0</inkml:trace>
  <inkml:trace contextRef="#ctx0" brushRef="#br0" timeOffset="57174.65">9461 7505 104 0,'0'0'728'16,"0"0"-579"-16,0 0 18 15,0 0-106-15,0 30-38 16,-12-14 3-16,-2 2 8 0,-2 1 5 16,6-1 3-16,6-2 7 15,4 0-5-15,2-5-6 16,10 1-17-16,6-4-8 0,6 0-6 16,2 0-5-16,-4 1 0 15,-8 3-1-15,-2 1 1 16,-8 1-7-16,-4 1-30 0,-12 2-16 15,-2-4-5-15,-6-3-31 0,0-4-52 16,4-2-57 0,4-4-33-16,4-4-141 15</inkml:trace>
  <inkml:trace contextRef="#ctx0" brushRef="#br0" timeOffset="57444.33">9586 7232 926 0,'0'0'190'0,"10"37"-21"0,-6-6-68 15,2 7-45-15,0 9-14 16,2 6-13-16,-2 6-17 15,2 0-10-15,0-1-2 16,-4-9-1-16,-4-11-14 16,0-12-36-1,-4-15-63-15,-8-9-133 16,2-9-119-16</inkml:trace>
  <inkml:trace contextRef="#ctx0" brushRef="#br0" timeOffset="57628.97">9390 7497 1251 0,'0'0'178'0,"41"15"-9"0,-15-19-94 15,4-11-58-15,6-12-16 16,5-3-1-16,-5-2-1 16,-2 0-51-16,-4 4-52 15,-4 5-46-15,-9 8-89 16,-1 9-196-16</inkml:trace>
  <inkml:trace contextRef="#ctx0" brushRef="#br0" timeOffset="59363.82">9898 7245 741 0,'-12'6'198'0,"-4"5"-74"0,2 1-22 16,-7 9-53-16,1 5-17 15,6 5 0-15,4 7 7 16,8 3 10-16,2 4 13 16,12 0-17-16,2-2-12 15,4 0-12-15,1-2-13 0,-1-6-6 32,-2-3-4-32,-6-4-3 0,-2-6-44 15,-4-6-146-15,2-8-230 16</inkml:trace>
  <inkml:trace contextRef="#ctx0" brushRef="#br0" timeOffset="59696.15">10047 7634 951 0,'0'0'187'0,"16"36"-25"16,-12-15-68-16,2-2-71 16,-2-2-18-16,0-6-6 15,0-8-24-15,0-3-128 0,0-9-234 16,2-8-309-16</inkml:trace>
  <inkml:trace contextRef="#ctx0" brushRef="#br0" timeOffset="59834.17">10075 7483 811 0,'0'0'6'0,"0"0"-14"16,0 0-52 0,0 0-152-16,0 0-126 15</inkml:trace>
  <inkml:trace contextRef="#ctx0" brushRef="#br0" timeOffset="60119.07">10254 7546 662 0,'0'0'136'0,"6"29"-35"15,-8-15-52-15,-8-2-17 0,-4-2-14 16,2 0 7-16,0-1 24 16,2-1 19-16,0-2 19 0,10-1-2 15,0 0-18-15,10-3-40 16,0 0-27-16,8 1 6 15,2-1-2-15,-6 5-2 16,1 0 0-16,-3 7 0 0,-6 1-4 16,-6 6 1-16,0-1-4 15,-6-1-14-15,-6 0-33 0,1-5-33 16,1-3-66-16,2-7-65 16,0-4-72-16,6-6-112 15</inkml:trace>
  <inkml:trace contextRef="#ctx0" brushRef="#br0" timeOffset="60520.06">10337 7358 940 0,'0'38'128'0,"-2"9"29"0,0 4-71 16,2-1-33 0,0-1-14-16,-4-8-11 15,4-10-16-15,0-15-7 16,6-11-3-16,4-11-28 15,4-15 10-15,-4-5 12 16,6-1-19-16,-4 2 6 16,2 8 12-16,-1 8 7 15,1 9 7-15,-2 17 0 0,4 8-3 0,-8 5-1 16,0 6 6-16,-2 2-2 16,-2-1-5-16,-4-4-5 15,0-10 0-15,2-6-23 16,0-11-87-16,4-10-79 15,10-10-175-15</inkml:trace>
  <inkml:trace contextRef="#ctx0" brushRef="#br0" timeOffset="60952.42">10436 7069 788 0,'0'0'165'0,"26"31"17"15,-12-10-69-15,6 4-43 16,2 5-14 0,4 9-19-16,-4 5-7 15,3 10-2-15,-5 5 4 16,-2 7-14-16,-6 2-5 15,-6 0-5-15,-6 0-6 0,-10-4-2 16,-4-4-1-16,-6-5-5 16,-2-11-53-16,1-8-35 15,5-13-89-15,6-12-148 0,10-8-213 16</inkml:trace>
  <inkml:trace contextRef="#ctx0" brushRef="#br0" timeOffset="120956.76">4014 9428 732 0,'0'52'329'0,"0"8"-212"0,0 6 4 15,0-2-53-15,-4-1-33 16,1-7-23-16,-3-8-8 0,0-10-3 16,0-9-2-16,6-8 0 0,-4-10 0 15,0-6-2-15,4-5-25 16,0-1-70-16,0-9 57 15,0-3-41-15,0-4-35 16,-4-8-28-16,0-5 22 16,-2-7-64-16,-2-2 46 0,-2-2-26 15,0-1-79-15</inkml:trace>
  <inkml:trace contextRef="#ctx0" brushRef="#br0" timeOffset="121210.83">3848 9460 247 0,'0'0'139'0,"0"-52"43"15,8 24-34 1,-2 1-4-16,5 3 10 16,5 4-12-16,4-1-15 15,6 2-31-15,6 0-23 16,11 0-17-16,1 3-31 16,4 4-15-16,4 9-6 15,-5 7-2-15,-1 14-1 16,-16 13-4-16,-12 8-6 0,-11 3 13 0,-10 3 5 15,-17-2 1-15,-8-6-3 16,-10-7-3-16,-2-11-4 16,-3-10-5-16,1-9-4 15,2-13-57-15,8-6-63 16,7-2-123-16,9-1-316 16</inkml:trace>
  <inkml:trace contextRef="#ctx0" brushRef="#br0" timeOffset="122273.24">4310 9684 1000 0,'6'33'214'0,"2"3"-51"16,0-1-47-16,-6-1-47 15,0-6-36-15,-2-6-20 16,-2-6-9-16,-4-7-6 0,-2-6-8 15,-2-3-43-15,2-5-5 16,5-7 18-16,-5 0 24 16,8-5 15-1,0-2 4-15,8-2 29 16,3 0 17-16,7-2 1 16,-2 2 0-16,6 0-12 0,2 1-22 15,0 1-12-15,0 2-1 16,-1 6-6-16,-1 2-22 15,-2 5-10-15,0 4-7 16,0 1 3-16,-6 7 25 0,0 2 10 16,-4 0 5-16,0 3 1 15,-7 0 7-15,-3 1 12 0,0 2-5 16,-3 1-5-16,-7 3-2 16,-2 2-4-16,2 0-3 15,0 3-2-15,6-4 1 16,4 0 1-16,6-5 4 0,12-6-1 15,11-5-1-15,9-5-8 0,8-8 1 16,4-5 0-16,-3-4 0 16,-5-2 2-16,-6 1-1 15,-14-3-24-15,-13 4-13 16,-7-2-4-16,-9 0-11 16,-11 3-5-1,-8-1 21-15,-4 2 23 0,-4 2 2 16,0-1-13-16,5 3-18 15,-1 1-72-15,8 2-75 16,4-1-99-16</inkml:trace>
  <inkml:trace contextRef="#ctx0" brushRef="#br0" timeOffset="122629.74">4978 9280 1032 0,'-14'45'178'0,"-4"10"-69"15,2 10-27-15,0 3-47 16,6 2-7-16,4-1-5 15,6-9-10-15,14-11-10 16,2-9-3-16,12-16-6 0,6-10-17 0,-4-12-19 16,3-6-2-16,-7-9 29 15,-4-5 11-15,-10-3-3 16,-6-3 1-16,-10 1 0 16,-8 0-4-16,-8-2-16 15,-4 2-29-15,-2 4-49 16,-1 3-42-16,7 4-101 15,-2 7-160-15</inkml:trace>
  <inkml:trace contextRef="#ctx0" brushRef="#br0" timeOffset="123069.99">5284 9705 898 0,'0'0'191'0,"0"0"-22"0,0 0-116 16,-28 38-46-16,4-24 0 15,-2 2-9-15,2 1-4 16,5 0-62-16,7-2 2 0,10 0 13 16,2-6 33-16,12 0 3 15,7-6 6-15,7-3 6 16,4-4 2-16,2-9 2 15,-2-3-8-15,-5-6 6 0,-5-3 4 16,-4-4 1 0,-8-3-1-1,-4-1-2-15,-4-2 0 0,0 1 1 16,-6 4 0-16,4 3 1 16,-2 5 1-16,0 11 42 15,4 8 23-15,0 6 10 16,0 12 68-16,4 9-96 0,0 7-3 15,0 5-11-15,2 5-18 16,-2 2-14-16,0-4-3 0,-4-5-2 16,4-6-57-1,-4-12-111-15,4-11-171 16,6-13-444-16</inkml:trace>
  <inkml:trace contextRef="#ctx0" brushRef="#br0" timeOffset="123415.96">5681 9109 1231 0,'0'37'81'15,"-4"15"-13"-15,-6 15-22 0,-4 16-15 16,-2 8-17-16,4 1-6 15,-1-3-2-15,5-10-2 0,4-17-3 16,0-19-1-16,4-16 0 16,8-18 0-16,1-12-44 15,5-16-8-15,0-6 26 16,0-7 9-16,-4-3 14 0,-6-1 3 16,-4-1 0-16,-6 3-1 0,-10 1-3 15,-6 4-13-15,-3 7-18 16,-5 7-48-16,-6 8-46 15,4 11-43-15,6 14 9 16,7 7-204-16</inkml:trace>
  <inkml:trace contextRef="#ctx0" brushRef="#br0" timeOffset="123917.56">5838 9703 1042 0,'4'33'123'15,"2"-4"-5"-15,-4-7-62 0,2-10-49 16,-4-12-15-16,0-5-170 16,0-13-152-16,0-6-342 15</inkml:trace>
  <inkml:trace contextRef="#ctx0" brushRef="#br0" timeOffset="124033.67">5798 9438 369 0,'0'0'371'0,"0"0"-337"16,0 0-26-16,38-20-262 0</inkml:trace>
  <inkml:trace contextRef="#ctx0" brushRef="#br0" timeOffset="124318.22">6017 9230 935 0,'8'34'123'0,"2"8"20"0,-2 10-49 16,-1 8-38-16,1 2-35 15,-4 4-6-15,2-3-12 16,-6-9-3-16,4-7-15 0,-4-15-118 16,-4-10-105-16,8-13-183 15</inkml:trace>
  <inkml:trace contextRef="#ctx0" brushRef="#br0" timeOffset="124496.36">6217 9765 895 0,'2'34'13'0,"-2"-6"-9"0,0-4-1 15,-2-10-15-15,0-14-247 16</inkml:trace>
  <inkml:trace contextRef="#ctx0" brushRef="#br0" timeOffset="124634.34">6201 9400 290 0,'0'0'313'0,"0"0"-306"0,0 0-8 15,0 0-229-15</inkml:trace>
  <inkml:trace contextRef="#ctx0" brushRef="#br0" timeOffset="124897.45">6390 9200 939 0,'0'0'152'0,"22"59"-53"15,-10-12-22-15,-2 14-40 0,2 10-5 32,-4 3 1-32,2 0-13 15,0-3-9-15,-4-9-6 0,0-12-5 16,1-12-7-16,-7-10-98 15,4-8-176-15,-4-7-212 16</inkml:trace>
  <inkml:trace contextRef="#ctx0" brushRef="#br0" timeOffset="125151.45">6257 9592 977 0,'0'0'144'15,"0"0"33"-15,26 2-88 32,-4-2-47-32,8-5-23 15,-1-1-14-15,5 0-6 0,2-2-25 0,2 3-44 0,-7 5-49 31,-1 0-65-31,0 5-90 0,-4 7-505 16</inkml:trace>
  <inkml:trace contextRef="#ctx0" brushRef="#br0" timeOffset="125398.57">6617 9581 944 0,'0'0'135'0,"0"0"24"16,41 39-53-16,-27-19-53 15,2 3-29-15,0 3-16 16,-2 0-5 0,2 1-2-16,-4 1-2 15,2-5-5-15,-6-3-47 16,2-7-67-16,1-7-35 15,-3-5-150-15,6-6-481 16</inkml:trace>
  <inkml:trace contextRef="#ctx0" brushRef="#br0" timeOffset="125583.27">6936 9597 965 0,'-23'62'137'0,"-13"10"31"0,-12 5-67 15,-9 3-38-15,-3-1-14 16,4-7-9 0,1-7-25-16,9-13-12 15,14-10-8-15,6-14-57 16,16-10-94-16,20-8-200 16</inkml:trace>
  <inkml:trace contextRef="#ctx1" brushRef="#br0">4506 7296 0,'0'0'16</inkml:trace>
  <inkml:trace contextRef="#ctx0" brushRef="#br0" timeOffset="128403.31">7524 9659 532 0,'0'0'202'0,"4"0"-66"15,-4-2-70-15,-8-2-14 16,-2 3 44-16,-1-3-22 16,-3 4-11-16,-6 0-9 0,2 8 3 15,0 4-13 1,0 6-11-16,2 6-13 15,4 4-8-15,6 4-7 16,6-1-3-16,6 0-10 16,12-5-16-16,10-8-15 15,6-8-3-15,6-9 7 0,-1-5 13 16,-1-11 20-16,-6-4 2 16,-8-6 0-16,-8 0 3 0,-7-1-8 15,-9 0 1-15,-4 1-70 16,-7 3-36-16,-3 4-50 15,-2 5-65-15,0 3-341 16</inkml:trace>
  <inkml:trace contextRef="#ctx0" brushRef="#br0" timeOffset="128773.15">7783 9659 519 0,'0'0'337'0,"8"55"-252"16,-8-27 52-16,0 0-51 16,0-2-34-16,4-6-2 15,-4-4-4-15,0-7-15 0,0-4-10 16,0-2-11-16,0-3-12 15,-4-8-7-15,0-1 7 0,0-7 1 16,0-4-1-16,4-6 0 16,0-4 2-16,6-1-1 15,4-1 1-15,3 3 5 0,3 4-2 16,2 2-1-16,0 4 0 16,4 6 0-16,0 1-6 15,2 4-33 1,1 2-26-16,1 3-15 15,0-1-60-15,0 0-50 16,-4-1-59-16,8-1-221 16</inkml:trace>
  <inkml:trace contextRef="#ctx0" brushRef="#br0" timeOffset="129306.39">8601 9206 769 0,'0'0'205'15,"0"0"-89"-15,-30 14-20 16,14-5-16-16,-6 6-27 15,1 1-18-15,-1 2-12 0,2 0-6 0,6 0 0 16,-2-2 2-16,8 0-1 16,6-1 14-16,2 0 4 15,10 2 0-15,6-1-5 16,6 4-11-16,8 2-6 16,-5 3-3-16,1 5-2 0,-4 3-2 15,-10 6-2 1,-12 3-6-16,-8 3-1 15,-14 0-2-15,-8 0-11 16,-7-5-25-16,-3-6-40 16,0-8-36-16,6-8-88 15,7-9-83-15,9-5-226 16</inkml:trace>
  <inkml:trace contextRef="#ctx0" brushRef="#br0" timeOffset="129891.58">8903 9574 938 0,'0'0'193'15,"-40"7"-104"-15,14 4 50 16,-7 6-55-16,-1 3-32 16,0 5-29-16,4 5-9 0,8 3-10 15,9-1 1-15,9-1-3 16,4-3 1-16,9-4-3 16,15-8-6-16,6-6-12 0,6-8-11 15,0-2-16-15,-3-5-29 16,-3-2-45-16,-4-2-74 0,-10 2-118 15</inkml:trace>
  <inkml:trace contextRef="#ctx0" brushRef="#br0" timeOffset="130261.31">9133 9695 233 0,'0'0'518'0,"0"0"-389"16,0 0 58-16,0 0-113 0,0 0-50 15,0 0 75-15,0 0-29 16,-45-14-25-16,21 18-15 0,0 7-14 16,2 6-7-16,2 3-3 15,10 4-1-15,6-1 0 16,4 0-1-16,8-4 0 15,12-2-3 1,6-2-2-16,4-5-1 16,0-2 1-16,1-2 1 15,-5-3-1-15,-4-2 3 0,-4-1 8 16,-10-3 8-16,-4-7-12 16,-4-4-15-16,-4-5 5 15,-4-5 2-15,-6-5-7 16,2 0-49-16,-8 1-45 0,6 2-96 15,-2 8-130-15</inkml:trace>
  <inkml:trace contextRef="#ctx0" brushRef="#br0" timeOffset="130878.48">9298 9760 729 0,'0'0'233'0,"8"46"-80"16,-6-25 5-1,0-3-73 1,0-5-25-16,0-3-24 0,-2-2-15 16,0-5-8-16,2-3-8 15,2 0-9-15,0-11-7 16,2-3 12-16,0-6-2 15,8-3 2-15,-6-5 1 16,2 2 2-16,2-2-3 0,-2 4 0 16,2 4-1-16,-5 4-5 0,1 5-16 15,-2 4-12-15,2 4-8 16,-2 3 13-16,-2 0 4 16,2 4-18-16,0 2 15 15,2 3 15-15,-2 0 10 16,4 0 3-16,0 0 1 15,2-4 9 1,6-3 7-16,4-2-2 0,3-6-10 16,3-7-4-16,0-4 0 15,0-4 1-15,-4 1 0 16,-2 0 4-16,-15 1 5 0,-1 3-2 0,-6 2 2 16,-8 7-6-1,-5 1-3-15,-9 6 0 0,0 8-1 16,-8 10 1-16,4 9-2 15,-6 12 1-15,9 5 1 16,5 5 2-16,4-2 6 16,8-5 16-16,6-8-3 15,8-8-6-15,8-11 0 0,8-6-7 16,5-9-9-16,5-4-2 16,8-10-1-16,-8-7-68 0,-1-1-28 15,-1-4-93-15,-14 5-115 16,-2 3-327-16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3:00:56.27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3:00:59.565"/>
    </inkml:context>
  </inkml:definitions>
  <inkml:trace contextRef="#ctx0" brushRef="#br0">15462 6089 1026 0,'6'32'144'0,"0"8"-26"15,-4 7-37-15,0 9-23 16,-2 6-27-16,0 3-11 16,2 1-8-16,2-6 5 15,2-7 15-15,0-7 8 0,2-12-2 16,2-9-5-16,-4-9-5 0,-1-10-7 15,-3-6-2-15,0-10-17 16,-2-9-4-16,-2-9 4 16,-3-9-1-16,-3-6 0 15,-8-10-2-15,2-6 4 16,-2-5-5 0,0-6 1-16,2-3 3 15,2-2-3-15,6-1 2 0,4 2-2 16,2 4 2-16,6 6 1 15,8 8-1-15,6 6 1 16,2 8 1-16,8 8 0 16,5 10 0-16,5 6 0 15,6 7 2-15,1 11-2 0,-1 6-1 16,-4 15-3-16,-6 15 1 0,-21 12-1 16,-11 12 1-16,-13 6 0 15,-19 8 2-15,-12-7 0 16,-10-6-1-16,-1-14-1 15,-1-17-6-15,0-18-54 0,9-12-97 16,13-18-114-16,12-10-338 0</inkml:trace>
  <inkml:trace contextRef="#ctx0" brushRef="#br0" timeOffset="703.29">15994 6358 661 0,'-2'33'535'16,"2"4"-409"-16,-2 2-3 0,2-3-55 16,0-2-35-16,0-4-16 15,0-9 8-15,0-9 8 16,0-11-12-16,4-7-19 16,2-11-12-16,0-8 11 0,4-5-2 15,-2-3 0-15,2 0 1 16,-2-1 1-1,2 1 1-15,2-1-1 16,-2 1 9-16,4 3 6 16,2-1-2-16,3 3-6 0,-3 2-8 15,6 2-10-15,0 6-41 16,2 4-23-16,0 8-8 16,-2 5-15-16,-3 3-78 15,1 12-109-15,-4 4-116 0</inkml:trace>
  <inkml:trace contextRef="#ctx0" brushRef="#br0" timeOffset="1079.98">16378 6289 513 0,'0'0'384'15,"0"0"-151"-15,0 0-74 16,-12 33-64 0,0-18-22-16,-2 5-22 15,-2 4-18-15,4 7-13 0,4 3-8 16,2 0-5-16,6-1-6 15,14-1 2-15,10-7-2 16,8-12 0-16,7-7-4 16,3-7-6-16,2-12-3 15,-6-7-1-15,-9-5-5 0,-3-3-11 16,-10-1-2-16,-4 0 4 16,-4 2 8-16,-2 0 3 0,-2 5 15 15,-2 3 5-15,-2 5 22 16,2 7 26-16,2 5 20 15,-2 6 13-15,4 10-2 16,-2 8-49 0,2 6-19-16,0 5-4 0,-2 4-7 15,2-1-3-15,0-2-2 16,0-8-28-16,-1-8-38 16,3-9-35-16,0-9-34 15,2-8-111-15,2-8-160 16</inkml:trace>
  <inkml:trace contextRef="#ctx0" brushRef="#br0" timeOffset="1452.42">16906 6283 1232 0,'0'0'148'0,"14"45"-15"0,-12-11-67 0,2 3-18 0,-4 7-12 16,0 1-13-16,-2-1-14 15,-4-6-4-15,2-8-3 16,-6-10-2-16,2-14-1 16,2-11-9-16,4-15-23 15,2-13-1-15,0-10 0 0,10-6-10 16,2-3 9 0,6 1 13-16,2 7 7 15,2 6 9-15,3 11 5 16,1 12 6-16,0 12 11 15,-6 6 33-15,2 15 3 16,-4 7-8-16,0 6-16 16,-9 5-14-16,-1 3-7 15,-6 0-5-15,-2-2-3 0,-2-3-1 0,-6-6-20 16,2-6-34-16,3-10-44 16,-1-8-56-16,8-4-161 0,7-10-208 15</inkml:trace>
  <inkml:trace contextRef="#ctx0" brushRef="#br0" timeOffset="1888.07">17450 6395 895 0,'0'38'201'16,"4"-1"-77"-16,0-8-12 0,-4-10-74 15,2-14-22-15,-2-12-20 16,-4-19-133-16,0-12-135 16,-4-6-333-16</inkml:trace>
  <inkml:trace contextRef="#ctx0" brushRef="#br0" timeOffset="2019.44">17333 6060 1087 0,'0'0'276'0,"0"0"-270"15,36 29 9-15,-28-27-55 16,6-2-51 0,-8 0-188-16,4-3-197 15</inkml:trace>
  <inkml:trace contextRef="#ctx0" brushRef="#br0" timeOffset="2388.67">17583 6170 706 0,'12'29'467'0,"2"8"-333"0,-4 3 4 15,-2 5-72-15,0 0-7 16,-4-1-6-16,-2-2-26 16,0-9-10-16,-2-10-10 15,0-8-4-15,0-14-3 0,0-8-10 16,0-16 6-16,0-10-7 15,10-6-5-15,-2-6-6 0,8 1 11 16,4 4-8-16,3 9 6 16,3 10 4-16,4 11 8 15,6 10 4-15,-6 13 8 16,1 10 12 0,-3 5-6-16,-2 6-12 15,-2 0 0-15,-4 2-6 0,-10-4 1 16,0-2-4-16,-4-8-18 15,-2-6-26-15,-4-10-45 16,0-4-77-16,0-4-137 16,3-4-169-16</inkml:trace>
  <inkml:trace contextRef="#ctx0" brushRef="#br0" timeOffset="3006.07">18547 6190 731 0,'0'0'170'0,"0"0"-66"16,-48 28 44-16,12-7-33 0,-3 7-43 16,-3 6-41-16,4 4-12 15,2 1 3-15,9 1-3 0,9-6-7 31,6-4-6-31,12-7 0 16,4-7 2-16,14-9-2 16,7-5-3-16,9-5-5 15,4-10-2-15,2-7-14 16,-1-3 4-16,-3-5 4 0,-8-5 6 16,-6 0 2-16,-10-2-3 0,-4 2 3 15,-8 3-1-15,0 5 2 16,-8 7-1-16,2 7 3 15,0 8-1-15,2 6 2 16,2 11 8-16,2 6-5 16,2 8-2-16,10 6 3 0,4 4 8 15,8 7 8-15,3 6 11 0,-1 5 1 16,0 7 25-16,-10 6-10 16,-6-1-14-16,-14 0-21 15,-12-5-2-15,-14-11-9 16,-10-11-4-16,-9-12-3 0,-9-20-18 15,1-14-68-15,1-18-64 16,8-10-115 0,12-9-281-16</inkml:trace>
  <inkml:trace contextRef="#ctx1" brushRef="#br0">12556 5890 0,'0'0'0</inkml:trace>
  <inkml:trace contextRef="#ctx0" brushRef="#br0" timeOffset="13747.89">19296 5568 1245 0,'0'0'134'16,"0"0"-11"-16,0 0-33 16,-20 39-16-16,14-11-33 0,0 5-17 15,4 9-7-15,2 0-2 16,2 2-4-16,8-4-3 16,2-6-4-16,6-10-3 0,-1-8 0 15,7-14-5-15,0-6-6 16,0-12-26-16,2-8-10 15,-2-7-14 1,-3 1 18-16,-5-1 15 16,-2 3 17-16,-4 8 8 0,-6 6 2 15,-2 5 2 1,0 5 24-16,2 4 32 0,-2 1 12 16,2 10-37-16,0 0-24 15,4 6-6-15,-4 2-5 16,4 2-7-16,-2-2-41 0,4-2-56 15,0-6-55-15,4-3-127 16,-2-8-251-16</inkml:trace>
  <inkml:trace contextRef="#ctx0" brushRef="#br0" timeOffset="14480.49">19713 5607 1152 0,'0'0'193'15,"-2"60"-103"-15,2-26 42 0,0 2-67 16,0-1-28-16,-4-3-22 16,0-4-13-16,0-8-1 15,0-8-4-15,2-12-25 0,2-9-65 16,0-14 53-16,2-7-2 15,6-4 10-15,4 0 3 16,2 6 20-16,2 7 10 16,1 8 4-16,1 13 30 0,0 1 7 0,-4 13-12 15,2 3-16-15,-4 2-10 16,0-1-5-16,-6-2-1 16,2-5-30-16,-2-5-46 15,2-6-58-15,2-9-101 16,-1-8-20-16,7-7 27 15,4-3 52 1,6-2 78-16,2 1 84 16,4 3 135-16,-5 3 107 0,1 6-17 15,-6 3-30-15,-4 4-18 16,-10 1-37-16,-4 3-57 16,-6 3-31-16,-8 1-11 15,-4 2-4-15,-6 9 0 0,0 7-3 16,-5 9-8-16,1 8-4 0,4 7-5 15,8 5-1-15,0-4-7 16,8-5-7-16,4-8 3 16,12-11-5-16,6-14-4 15,4-8-6-15,4-15-11 16,1-9 19-16,1-8 18 16,-4-5 0-16,-6-3 1 15,-6 1 2-15,-6-2-1 16,-6 0-1-16,0 3 0 15,-8 5-3-15,2 5 4 16,-2 9-2-16,2 8 19 16,4 10 13-16,0 7 5 0,2 15 56 15,4 8-43-15,6 15-10 16,-4 4-10-16,4 8-10 0,0 2-11 16,0-5-6-16,-2-7-3 15,3-11-4-15,-5-15-36 16,-2-13-51-16,2-11-69 15,-2-10-93-15,2-6-145 0</inkml:trace>
  <inkml:trace contextRef="#ctx0" brushRef="#br0" timeOffset="14819.34">20342 5601 767 0,'0'0'129'0,"44"9"25"16,-24-10-55-16,-2-7-44 15,-2-6-11-15,2-3-24 16,-8 1-13-16,0-1-2 0,-5 1 5 16,-1 4 5-16,-4 0-6 15,-4 5 0-15,-7 1 1 0,-9 3 2 16,-4 3 10-16,-10 7-4 16,0 8-9-16,1 8-2 15,5 5 3-15,2 6 11 16,12 3 20-16,6-1 2 0,8-1 4 15,10-6-7-15,6-6-12 16,6-6-12-16,4-8-11 16,-1-7-4-16,5-4-6 0,-8-10-24 15,-4-3-21-15,-6-4-26 16,-4 0-43-16,-4 2-80 16,-2 2-126-1,-2 2-289-15</inkml:trace>
  <inkml:trace contextRef="#ctx0" brushRef="#br0" timeOffset="15104.3">20483 5579 621 0,'0'0'258'0,"22"28"-75"16,-10-5-27-16,-2 3-60 16,2 3-9-16,-6 0-30 0,0-4-20 15,-2-2-11-15,-2-6-7 16,0-6-7-16,-2-8-9 15,0-6-13-15,0-8 7 16,0-6 4-16,0-4 0 16,0-5-1-1,2-2 0-15,4 2-1 16,2 0-9-16,2 3-6 0,4 3 1 16,4 1-4-16,-5 5-22 15,5 2-25-15,2 2-15 16,-2 3-47-16,0 0-54 15,2 1-23-15,2-2-42 16,-2-5-173-16</inkml:trace>
  <inkml:trace contextRef="#ctx0" brushRef="#br0" timeOffset="15352.02">21028 5221 497 0,'0'0'126'0,"4"-46"18"15,-12 30-45-15,-4 3-4 16,-8 7-27-16,-2 6-26 0,-2 5 2 15,2 11 5-15,-1 16 14 16,5 9 1-16,0 11-15 16,6 10-9-16,6 5-9 15,4 3-4-15,2-1-10 16,8-6-8-16,-4-6-8 16,2-8-1-16,-2-12-3 15,-2-11-43-15,-2-14-45 16,-2-12-108-16,-4-12-96 15,-2-14-198-15</inkml:trace>
  <inkml:trace contextRef="#ctx0" brushRef="#br0" timeOffset="15521.52">20728 5495 965 0,'0'0'124'0,"0"0"58"0,0 0-91 16,40 5-70-16,-27-17-19 15,7-4-5-15,0 0-60 16,2 2-72-16,0 3-97 16,0 3-36-1,2 3-209-15</inkml:trace>
  <inkml:trace contextRef="#ctx0" brushRef="#br0" timeOffset="15699.8">21087 5443 693 0,'0'0'148'0,"34"52"48"16,-18-20-44-16,2 4-22 0,-2-2-68 16,-6 0-31-16,0-4-15 15,-2-9-15-15,-6-8-3 16,-2-9-16-16,0-9-84 0,-4-16-95 16,0-6-102-16,2-7-308 15</inkml:trace>
  <inkml:trace contextRef="#ctx0" brushRef="#br0" timeOffset="15922.73">21282 5171 466 0,'0'0'49'0,"0"0"96"15,0 0-49-15,0 0-2 0,0 0-2 16,0 0-39-16,0 0-17 15,26 14-11-15,-18 10 3 0,0 6 4 16,2 4-2-16,2 3-16 16,3 2-13-16,-1 3-2 15,0 0-7-15,-2-4-69 16,0-2-174-16,-4-8-34 0</inkml:trace>
  <inkml:trace contextRef="#ctx0" brushRef="#br0" timeOffset="16154.62">21278 5442 1001 0,'0'0'40'16,"0"0"196"-16,0 0-105 15,28-34-16-15,-8 17-35 16,6-1-27-16,5-6-25 15,7-1-24-15,4-6 0 16,-4 2-13-16,-1 5-99 0,-5 6 55 0,-12 11-47 16,-6 8-90-16,-4 15-176 15</inkml:trace>
  <inkml:trace contextRef="#ctx0" brushRef="#br0" timeOffset="16756.09">19621 6360 859 0,'0'0'243'0,"0"0"-199"16,-35-8 76-16,3 8-37 16,-4 5-50-16,-2 5-24 15,1 4-7-15,3 4 0 16,8 6 2-16,8 3 1 0,6 1 8 15,10-1 6-15,8-1 1 16,12-8 1-16,14-7-15 0,8-10-11 16,5-4-1-16,3-10-17 15,-2-5 3-15,-11-6 11 0,-7-1-3 16,-12-3 2-16,-12 1 1 16,-4-2-8-16,-12 3-6 15,-4 2-5-15,-4 6 3 16,-1 3 0-1,-1 10-18-15,0 4-41 16,4 2-78-16,4 9-16 16,8 3-234-16</inkml:trace>
  <inkml:trace contextRef="#ctx0" brushRef="#br0" timeOffset="17410.04">19739 6303 308 0,'0'0'804'0,"0"30"-664"0,6-10 0 16,0 4-60 0,5 4-17-16,3-1-24 15,6 0-17-15,-2-6-8 16,4-4-5-16,-2-7 0 0,2-9-8 0,-4-5-3 15,-3-10-6-15,-1-11 0 16,-4-9 1-16,-2-2-4 16,-4-2-3-16,-2 3-1 15,-2 5-1-15,0 6-18 16,0 9 1-16,-2 3-6 16,2 10-9-16,0 2 22 0,0 3 13 15,2 6-79-15,4 2-6 16,-4 1-17-16,0 2-52 15,2-1 45-15,0-3 7 16,2 0 81-16,2-2 48 0,2-2 60 16,0-3 15-16,6-2-1 15,0-1 22-15,5 0 1 0,1 0-33 16,4-4-11-16,2-4-10 16,-2-3-8-16,0-3-23 15,-3-1-15-15,-5-3-8 16,-6-1-3-1,-6 3 0-15,-6 0-2 0,-8 4 0 16,-4 5 1 0,-14 6 0-16,-1 2-1 0,-5 10 2 15,2 6 1-15,2 9-1 16,2 3 2-16,11 5 2 16,3 2 1-16,12-3 6 15,2-3 21-15,14-5 1 0,5-5-13 16,5-7-13-16,6-5-8 0,0-4-1 15,-2-4-18-15,-5-5-22 16,-3-4-30-16,-4-1-39 16,-8-5-74-16,0 1-104 15,-6 0-311-15</inkml:trace>
  <inkml:trace contextRef="#ctx0" brushRef="#br0" timeOffset="17672.88">20301 6316 612 0,'0'0'213'16,"2"28"-88"-16,0-9 5 0,0 2-52 15,0-1 7-15,0 0-20 0,2-1-16 16,0-5-19-16,2-2-7 16,-6-7-8-16,2-2-10 15,0-3-4-15,2-5-5 16,-1-6 0-16,1-2 4 15,2-8 0-15,4-3 0 0,-2-2-1 16,8-2-4-16,-4 3-46 0,6-1-12 16,4 5-35-16,0 2-37 15,7 2-76-15,3 2-33 16,4 7-118-16</inkml:trace>
  <inkml:trace contextRef="#ctx0" brushRef="#br0" timeOffset="17958.34">20938 6018 390 0,'0'0'115'0,"-2"-47"58"16,-6 25-71-16,-5 3-33 16,-5 5-14-16,-2 6-17 15,-2 8 6-15,2 9 5 0,0 13 13 16,0 11-5-16,6 11 12 15,1 6-5-15,5 5-21 16,2 4-14-16,6 0-12 16,-2-5-10-16,2-4-5 15,4-9-4-15,0-10 0 0,-2-8-6 16,0-9-49 0,-2-9-40-16,0-5-25 15,0-5-96-15,-2-4-14 16,-2-6-415-16</inkml:trace>
  <inkml:trace contextRef="#ctx0" brushRef="#br0" timeOffset="18158.82">20609 6194 929 0,'0'0'175'0,"0"0"20"0,37 4-97 16,-13-4-41-16,4-5-40 15,4-1-14-15,2-1-3 16,3-2-19 0,-5 4-40-16,0 0-20 15,-4 3-56-15,-6 2-62 16,-3 0-65-16,-3 1-355 16</inkml:trace>
  <inkml:trace contextRef="#ctx0" brushRef="#br0" timeOffset="18406.12">21093 6211 802 0,'0'0'94'0,"14"47"72"0,-8-22-57 16,-4 3-33-16,2 3-36 16,-4-3-21-16,0-4-16 15,0-4-3-15,-4-7-1 0,4-8-17 16,0-5-46-16,0-8-82 15,4-6 71-15,-2-6-22 0,4-2 16 16,-2 2 23-16,0 1-34 16,0 4-96-16,-2 2-65 15</inkml:trace>
  <inkml:trace contextRef="#ctx0" brushRef="#br0" timeOffset="18913.36">21385 5874 741 0,'0'0'92'0,"2"38"54"16,2-9-17-16,-2 4-35 15,4 8-16-15,-2 5-39 16,4 5-17-16,-8 1-16 16,4-3-6-16,-4-3-2 15,0-8-16-15,-2-11-104 0,2-12-91 32,0-6-155-32</inkml:trace>
  <inkml:trace contextRef="#ctx0" brushRef="#br0" timeOffset="19160.52">21332 6119 544 0,'0'0'214'0,"0"0"-132"16,0 0 86-16,0 0-14 15,0 0-59-15,27-18-27 16,-3 13-8-16,4-3-18 15,4 0-27-15,4-1-12 0,3-1-5 16,3-2-2 0,2-3-57-16,-1 1-57 15,-7 8-75-15,-2 5-91 16</inkml:trace>
  <inkml:trace contextRef="#ctx0" brushRef="#br0" timeOffset="19546.34">21099 6016 720 0,'0'0'16'0,"0"0"-20"16,0 0-154-16</inkml:trace>
  <inkml:trace contextRef="#ctx1" brushRef="#br0" timeOffset="16602.84">14400 5623 0,'0'0'0</inkml:trace>
  <inkml:trace contextRef="#ctx0" brushRef="#br0" timeOffset="31983.47">3792 5765 1198 0,'4'58'155'0,"0"8"-28"0,-4 8-47 16,0 2-45-16,0-1-25 16,-4-6-8-16,-6-8-2 15,0-12-3-15,0-13-20 0,-2-16-70 16,6-12-81-16,2-8-168 15,4-9-231-15</inkml:trace>
  <inkml:trace contextRef="#ctx0" brushRef="#br0" timeOffset="32282.84">3520 5715 1119 0,'0'0'170'0,"0"0"-20"0,44-30-73 15,-19 7-34-15,9-4-13 16,14-7-20-16,5 2-4 0,7 5 9 15,4 8-3 1,-1 14-9-16,-3 9-6 0,-11 19-38 16,-11 7-47-16,-14 7-39 0,-12 5-71 15,-12 1-153-15,-10 4-205 16</inkml:trace>
  <inkml:trace contextRef="#ctx0" brushRef="#br0" timeOffset="32514.8">3512 6339 1050 0,'0'0'305'0,"18"45"-157"16,0-28 3-16,7-5-64 15,13-8-44-15,6-8-18 16,16-13-16-16,1-6-6 0,5-6-4 15,-1-3 2-15,-11 3-5 16,-8 1-66-16,-17 9-60 16,-7 5-92-16,-8 10-273 0</inkml:trace>
  <inkml:trace contextRef="#ctx1" brushRef="#br0" timeOffset="29493.69">2085 3667 0,'0'0'0</inkml:trace>
  <inkml:trace contextRef="#ctx0" brushRef="#br0" timeOffset="33717.71">4225 6002 857 0,'0'0'219'0,"0"0"-22"0,0 39-88 31,0-14-41-31,0 5-13 16,0 3-1-16,0 4-12 15,0-3-21-15,0-2-9 16,0-5-4-16,0-8-7 0,0-7-1 16,-4-9-1-16,4-8-34 15,4-11-39-15,-2-8 38 0,4-8 4 16,8-5 0-16,-4-1 11 15,6 1 17-15,0 5 5 16,3 9 3-16,5 8 31 0,-2 10 10 16,0 6 10-1,0 13-7-15,-2 9-19 0,-2 5-16 16,-5 5-9-16,-1 4-4 0,-6-1-3 16,-2-1-17-16,0-7-41 15,-2-9-38-15,0-9-85 16,6-10-172-16</inkml:trace>
  <inkml:trace contextRef="#ctx0" brushRef="#br0" timeOffset="33955.65">4616 5572 1251 0,'0'0'131'0,"16"33"-4"16,-12 1-34-16,-2 12-70 16,2 15-12-16,-4 12-7 15,4 6-3-15,0 1 0 0,2-1-2 16,-2-14-14-16,4-13-42 16,-4-18-16-16,-4-14-57 15,0-14-145-15,-8-9-429 16</inkml:trace>
  <inkml:trace contextRef="#ctx0" brushRef="#br0" timeOffset="34372.6">4453 5943 1356 0,'0'0'137'15,"46"6"0"-15,-14-6-69 0,6-4-59 16,-1-4-8-16,7 0-5 15,-6 1-45-15,2 2-25 0,-9 5-21 16,-1 0-41-16,-2 0-63 16,-6-1-35-16,0 2 18 15,0-1-56-15,-5-1 122 16,1-4 169-16,2-2 137 0,-6 1 97 16,-2-2-59-16,-6 1-21 0,-4-1-43 15,-6 3-37-15,-10 5-28 16,-6 0 2-16,-6 9-12 15,-3 8-12-15,-1 9-22 16,4 6-5-16,8 9 1 16,6 3 10-1,10 3 1-15,4-5-5 0,12-4 0 16,10-7-10-16,6-10-12 16,3-8-2-16,3-10-9 15,-2-7-21-15,-4-8-18 16,-8-9-11-16,-10-5 0 15,-7-3-1-15,-5 1-32 0,-2 1-43 16,-3 5-71-16,-1 4-259 16</inkml:trace>
  <inkml:trace contextRef="#ctx0" brushRef="#br0" timeOffset="34720.58">5165 6020 816 0,'0'0'149'0,"13"56"31"0,-9-27-42 0,-2-1-73 16,0-4-24-16,-2-5-9 16,0-5-15-16,0-6-7 15,0-6-1-15,0-2-9 0,-4-6-5 16,2-5 11-16,0-4 10 15,-1-6 4-15,3-2 12 16,0-1-6-16,0-5-5 16,3 2-1-16,5-1-7 15,6 3-3-15,-2 1-5 0,6 5 0 16,4 2-2-16,-4 4-4 0,2 5-27 31,-2 1-14-31,-3 3-21 16,-1 1-35-16,-4 1-51 15,6 0-108-15,-4 0-148 0</inkml:trace>
  <inkml:trace contextRef="#ctx0" brushRef="#br0" timeOffset="35353.78">5484 6049 896 0,'0'0'172'0,"0"47"5"16,4-12-50-16,0 5-61 16,0 7-6-16,6 7-6 15,2-3-3-15,-2-1-11 0,2-5 3 16,-4-11-11-16,-2-10-14 15,-4-15-5-15,-2-9-9 0,-6-12-27 16,-4-15 19-16,-6-10 2 16,0-9 1-16,0-6-2 15,2-1-7-15,4-3 3 16,5 4 6 0,5 2 2-16,3 4 0 15,5 3 1-15,10 3 3 16,0 5 4-16,6 6 2 0,4 4-4 15,2 7 0-15,-1 6-1 16,3 10-3-16,-4 7 0 16,-2 13-3-16,-8 8-5 15,-6 11-5-15,-10 3 1 0,-4 3 2 16,-12-1 4-16,-2-5 1 0,-8-8-2 16,-2-9-13-16,-2-8-42 15,1-11-31-15,-1-6-35 16,4-8-103-16,2-4-193 15</inkml:trace>
  <inkml:trace contextRef="#ctx0" brushRef="#br0" timeOffset="35992.75">5798 6063 922 0,'0'0'203'0,"16"41"-28"0,-8-21-56 15,-4-4-68-15,2-5-22 0,-2-3-14 16,-2-5-12-16,0-3-4 15,-2-11-24-15,0-4 1 16,0-7 5-16,0-5 9 16,2-2 6-16,-2 0 2 0,4 2 2 15,2 4 1-15,4 6 0 16,-4 0-4 0,4 6-32-16,0 3-29 15,0 4-39-15,1 2-25 16,3 2-56-16,-2 1 26 15,2 4 37-15,2 1 92 16,0 1 43-16,0-1 17 0,4-1 4 16,-2-1 2-16,3-4-3 15,1 0-28-15,2-3-13 0,-6-5 7 16,0-4 43-16,-6-1 6 16,-2-2 2-16,-6 1-1 15,-4 0-3-15,-8 4-12 16,-6 5-8-16,-4 3 7 0,-4 3-8 15,-4 10-16-15,0 7-2 16,3 5-1-16,3 7 3 0,8 6 10 31,0 3 16-31,12-1 11 16,2-2 8-16,14-5 7 0,4-5-15 0,6-11-30 16,3-6-14-16,-1-9-3 0,2-5-4 15,-4-8-40-15,-6-7-33 16,-5-4-67-1,-1 1-148-15,-6-3-344 16</inkml:trace>
  <inkml:trace contextRef="#ctx0" brushRef="#br0" timeOffset="36224.37">6219 5499 1158 0,'0'0'179'0,"12"43"-10"16,-8-11-91-16,4 14-24 16,6 11-12-16,-2 14-26 15,6 9-10-15,4 4-5 16,-8 1-3 0,2-11-10-16,-7-12-41 15,-7-20-49-15,-2-18-54 0,-9-20-136 16,-5-13-393-1</inkml:trace>
  <inkml:trace contextRef="#ctx0" brushRef="#br0" timeOffset="36362.4">6192 5817 940 0,'27'11'94'0,"5"-3"-58"0,0-4-1 16,-2-2-75-16,3-1-165 15,-3-1-185-15</inkml:trace>
  <inkml:trace contextRef="#ctx0" brushRef="#br0" timeOffset="36725.98">6575 5824 568 0,'0'0'75'0,"42"-5"106"0,-28 2-21 16,-14 3-29-16,-4 0-81 15,-8 1-31-15,-10 5 31 16,-2 3-17-16,0 4-7 15,-6 5-7-15,8 3-11 0,1 6-6 16,7 3-3-16,8 1 3 0,4-1 1 16,2-2 0-16,10-1-2 15,6-8 0-15,5-5-9 16,9-8 6-16,-4-6-14 16,4-2 3-16,-2-10 8 15,-6-3 5-15,-3-1 1 0,-13-1 0 16,-2 3-1-16,-4 1-2 0,-2 4 1 15,-6 6 1-15,2 3 0 16,0 6 3-16,2 9 14 16,1 7 8-16,3 2 0 15,3 4 2-15,3-4-8 0,4-2-12 32,2-8-8-32,2-5-3 0,-4-9-24 15,-2-12-57-15,0-7-71 16,-4-5-102-16,0-5-227 15</inkml:trace>
  <inkml:trace contextRef="#ctx0" brushRef="#br0" timeOffset="37110.41">6730 5432 663 0,'0'0'185'0,"-6"30"16"15,8 3-47-15,2 14-70 16,6 16-24-16,0 14-22 16,4 13-4-16,0 7-8 15,3-3-8-15,-1-8-11 0,2-16-3 16,0-18-1-16,2-22 0 15,-4-19-4-15,2-15-12 0,0-15 7 16,-5-9 1-16,-1-1-8 16,-2-4 7-1,-8 1 6-15,-2 2 0 16,-4 2-1-16,-8 2 0 16,-4 2-1-16,-3 3 0 0,-3 0 1 15,2 3 0-15,-2 5-1 0,-2 3-40 0,8 7-116 16,8 3-126-16,8 1-159 15</inkml:trace>
  <inkml:trace contextRef="#ctx0" brushRef="#br0" timeOffset="37396.11">7040 5431 745 0,'0'0'118'0,"12"48"-6"16,-8-6 26-16,4 11-65 15,1 12-12-15,3 6-24 16,-2 7 5-16,2-1-28 0,-6-3-12 15,0-9-2-15,-4-11-5 16,-2-14-65 0,0-13-100-16,-2-10-133 15,2-12-384-15</inkml:trace>
  <inkml:trace contextRef="#ctx0" brushRef="#br0" timeOffset="37757.24">7197 5995 638 0,'0'0'36'16,"0"0"33"-16,27-17-20 0,-11-1-21 15,-2-3 21-15,2-2-21 16,6-4 31-16,-6 3-3 16,2 1 6-16,-4 4-9 15,-8 0-24-15,-6 4-9 0,-2 1-12 16,-10 4-4-16,-6 2 1 15,-8 8-4-15,-6 5 0 16,0 12-1-16,3 8 3 0,1 11-3 16,6 8 1-16,10 6 0 15,4-1 2-15,8 1 2 16,12-8 42 0,6-7 32-16,8-7-14 15,4-11-27-15,-1-9-26 16,5-8-10-16,2-12-3 0,-2-10-10 15,-7-4-71-15,-3-2-56 16,-8 2-117-16,-2 6-385 16</inkml:trace>
  <inkml:trace contextRef="#ctx0" brushRef="#br0" timeOffset="96111.03">3452 7463 613 0,'0'0'469'16,"0"0"-316"-16,4 38-9 16,0-12-67-16,-4 7-26 0,4 9-10 15,-4 12 6-15,0 7-17 0,0 7-14 16,0 5-9-1,0 2-6-15,-4-2 0 16,4-4 0-16,-4-10 0 0,0-11-4 16,4-13 2-16,0-13-4 15,-6-16-4-15,2-8-18 16,2-16-13-16,0-16 30 16,2-13 8-16,-2-13 4 0,4-13 2 31,-2-7-3-31,-2-5 2 0,0-1-1 15,-2 3-1-15,-3 7 0 16,1 9-2-16,2 12 3 16,0 13 0-16,4 13 0 15,0 14 3-15,6 15 4 0,0 13 37 16,3 21-15-16,5 10-18 16,2 17-1-16,6 8 2 0,4 11-10 15,0 0 5-15,6-3-6 16,5-4 1-16,7-11-2 15,6-14 0-15,-3-15 3 16,5-19-6-16,-4-14-2 0,-7-23 1 16,-7-17 4-16,-12-16 3 15,-12-15-2-15,-12-12-4 0,-14-8-1 16,-10-5 0-16,-8-3-26 16,-5 1-47-16,1 7-22 15,2 8-60-15,10 21-131 0,14 18 6 16,12 23-438-16</inkml:trace>
  <inkml:trace contextRef="#ctx0" brushRef="#br0" timeOffset="96549.73">4306 7835 930 0,'0'0'153'0,"-29"16"-87"15,3-6 87-15,0 3-82 0,0 1-44 16,0 8-16-16,7 3-8 16,5 6-1-16,6 0 1 15,8 5 4-15,8-2-5 16,7-5 3-16,9-7-2 16,8-7-3-16,8-11-7 0,-4-8 3 15,1-12 0-15,-7-7 8 16,-4-6 6-16,-16-4 3 0,-8-3 3 15,-8-1-5-15,-12 4-7 16,-6 0-2-16,-2 5-1 16,-1 5-18-16,1 9-56 15,4 9-66 1,4 5-72-16,6 8-71 16,6 7-89-16</inkml:trace>
  <inkml:trace contextRef="#ctx0" brushRef="#br0" timeOffset="96897.67">4475 7963 1189 0,'0'0'75'16,"12"52"32"-16,-8-25-15 0,-4-6-61 15,2-3-23-15,-2-6-4 0,0-10-4 16,4-6-1-16,0-12-17 16,4-8 17-16,2-5 5 15,10-1-2-15,-4 0 2 16,6 5 11-16,3 12 25 16,1 9 12-16,0 8 12 0,-2 17-21 15,-4 7-16 1,-2 7-20-1,-2 3-5-15,-5 0-1 0,-1-6-7 16,-4-11-58-16,-2-14-53 16,4-9-19-16,2-18-222 15,6-14-346-15</inkml:trace>
  <inkml:trace contextRef="#ctx0" brushRef="#br0" timeOffset="97336.34">5103 7313 963 0,'0'29'344'16,"0"18"-225"-16,2 16-26 16,4 17-46-16,2 14-8 15,0 9-17-15,0 0-11 16,2-6-9-16,-6-11-8 0,-2-17-45 16,0-20-43-16,0-18-73 15,4-21-157 1,0-14-296-16</inkml:trace>
  <inkml:trace contextRef="#ctx0" brushRef="#br0" timeOffset="97521.33">5407 7971 972 0,'14'39'254'16,"2"3"-215"-16,-10-4 17 15,2-6-49-15,-8-11-19 16,0-10-84-16,0-11-170 16,0-18-335-16</inkml:trace>
  <inkml:trace contextRef="#ctx0" brushRef="#br0" timeOffset="97652.9">5391 7732 1221 0,'0'0'15'16,"0"0"63"-16,32 16-49 16,-26-16-47-16,2 0-109 0,0 0-205 15,2-2-438-15</inkml:trace>
  <inkml:trace contextRef="#ctx0" brushRef="#br0" timeOffset="98199.67">5655 7957 893 0,'10'39'281'0,"2"0"-221"16,-4-3 65-16,-4-9-58 16,0-11-36-16,-4-8-27 15,2-13-9-15,2-12-52 16,-4-8 17-16,4-7-10 0,2-2-23 0,6 3 26 15,2 3 21-15,6 9 20 16,-5 7 7-16,5 8 0 16,2 4-1-16,-2 6-3 15,-6 5-9-15,2 2-20 16,-6-4 4-16,2-4 9 16,-4-1 19-16,4-4 1 0,1 0-12 0,1-5 11 15,8 0 7-15,4-3-3 16,6-2 5-16,4-3 3 15,-5-3 10-15,3-3 16 16,-8-3 20-16,-4-3-36 16,-6-1-6-16,-12 0-1 15,-4 0-5 1,-8 4-5-16,-8 1-2 0,-8 4-1 16,-6 6 0-16,0 10-6 15,1 5-4-15,-3 15-5 16,6 11 7-16,10 12 7 15,4 8 9-15,8 6 34 16,4 2 14-16,12-5-14 16,0-4-1-16,6-8-15 0,4-10-17 0,4-8-6 15,-7-14-6-15,5-9-14 16,-4-16-51-16,2-11-67 16,-8-8-108-16,2-4-184 15</inkml:trace>
  <inkml:trace contextRef="#ctx0" brushRef="#br0" timeOffset="98670.05">6537 7748 586 0,'0'0'157'16,"0"0"-17"-16,-44-2-3 16,23 16-43-16,-5 5-37 0,-4 9-30 15,4 9-11-15,0 3-7 16,1 7-2-16,5 0-3 16,10 0-4-16,4-5 1 0,6-8-1 15,6-7-13-15,8-8-4 16,4-11 2-16,5-8-10 15,3-8 0-15,0-15-5 0,0-7 7 16,0-8 15 0,-8-5 9-16,-5-1-4 0,-5 1 2 15,-6 4 1 1,-2 6-2-16,-2 9-1 16,-2 6 3-16,-2 10-1 15,6 8 1-15,0 13 39 16,0 9 15-16,0 6 5 0,6 8-2 15,2 4-15-15,0 4-2 16,2 3-17-16,-2-2-19 16,0-2-3-16,0-6-3 0,-2-7-22 15,2-11-44-15,0-8-51 0,0-11-242 16</inkml:trace>
  <inkml:trace contextRef="#ctx0" brushRef="#br0" timeOffset="98685.67">6605 8193 119 0</inkml:trace>
  <inkml:trace contextRef="#ctx0" brushRef="#br0" timeOffset="99024.5">6718 7904 841 0,'0'0'143'0,"24"58"-88"0,-14-28 28 15,2 3-140-15,-4-2 82 16,-2-1 124-16,1-3-120 0,-3-7-27 15,-4-6-1-15,0-5-1 0,0-9-1 16,0-1-3-16,-4-11 10 16,0-3 21-16,-1-4 11 15,1-4-13-15,-2-1-3 16,4-3-7-16,-2 0-8 16,4-3-4-1,0-4-1-15,4-3 1 0,4 0 1 16,9-2 0-16,1 2-3 15,6 4 1-15,4 5-7 16,2 10-41-16,4 4 27 16,-1 7-88-16,1 7-133 15,6 0-212-15</inkml:trace>
  <inkml:trace contextRef="#ctx0" brushRef="#br0" timeOffset="100358.81">8700 8020 829 0,'0'0'66'0,"0"0"-19"0,0 0 52 16,-33 23-48-16,29-19-13 0,-4-3 28 15,6 1-2-15,2-1-12 16,0 0 11-16,6 0 0 0,4 1-19 16,1 0-4-16,5-1-13 15,6 2-2-15,-4 0-8 16,4-1-8-16,0-1-3 16,0 2-2-1,3-3-5-15,1 0 4 16,0 0 10-16,4-3-14 0,4-3 0 15,3 0 4-15,1 1-4 16,6 1 4-16,0 0-4 16,1 4 2-16,1 0 2 15,4-1-2-15,-3 3 1 16,5 2 0-16,4-1-4 0,-1 0 3 0,5-1 0 16,3-2-4-16,3 0 5 15,3-2-2-15,3-2-2 16,3-2 3-16,3 1-2 15,3 1 2-15,3-1 2 16,3 1-3-16,0 1 1 16,5 1 0-16,-1-1-2 0,5 1 0 15,1-1 3-15,2 0-3 0,-1 0 9 16,5-2-2-16,0 3 2 31,0-1-2-31,3-1-2 0,1 3-1 0,0 1-1 16,1 1 0-16,-1 3-2 15,0 4 2 1,4 3-1-16,-7 1-2 0,1 3 2 16,0-2-3-16,-2 1 2 15,3-2 3-15,-1-4-5 16,-2-2 15-16,3-3-5 16,-3-1-3-16,-6-1-2 15,-3-1-7-15,-9 0 5 0,-10-4-34 16,-9-3-73-16,-12-2-54 0,-9 2-134 15,-11-2-320-15</inkml:trace>
  <inkml:trace contextRef="#ctx0" brushRef="#br0" timeOffset="100875.43">13084 7755 746 0,'0'0'128'15,"0"0"55"-15,8 34-2 16,16-23-80-16,12 3-53 0,13 3-21 16,9 3 0-16,10 2-14 15,-3 3-6-15,-5 1-6 16,-9 3 0-16,-19-1 4 0,-18 0-2 16,-14 1-2-16,-12-2-3 15,-14-1-1-15,-7 1-13 16,-9 0-14-16,-4 0-21 0,0 0-65 15,-1 4-41-15,7 2-65 0,6 6-97 16</inkml:trace>
  <inkml:trace contextRef="#ctx0" brushRef="#br0" timeOffset="101730.97">14475 7790 860 0,'0'0'257'0,"0"51"-179"0,0-14 31 16,-4 6-38-16,-4 10-45 15,-2 7-17-15,-2 5 8 16,2 0-8-16,0-3-4 0,2-10 1 16,4-11 9-16,2-16-7 15,2-22-1-15,4-17-20 0,2-25-8 16,4-20 22-16,-6-11-12 15,0-11-34-15,-4-7-14 16,0 0 47-16,-4 5 15 16,-6 6-1-16,6 14 1 15,2 12 0-15,2 14 1 0,0 18 0 16,8 15 30-16,2 14 65 0,4 20-21 16,2 17-34-16,4 16-23 15,1 15-1-15,5 9-16 16,4 6-1-16,2-4-3 15,6-6 1-15,5-15 0 0,3-18-3 16,6-20-3-16,-7-23-2 16,1-16 0-1,-4-23 13-15,-10-14-6 16,-7-17-2-16,-11-9 3 16,-8-7-2-16,-10-5 1 0,-8-3-1 15,-6 5-5 1,-5 4-45-16,-3 7 1 0,6 16-20 15,0 12-118-15,8 18-225 16</inkml:trace>
  <inkml:trace contextRef="#ctx0" brushRef="#br0" timeOffset="102163.88">15432 8061 929 0,'0'0'224'0,"-40"-18"-58"16,13 12-16-16,-9 3-60 0,-4 4-25 15,-2 12-10-15,-3 9-16 16,5 7-18-16,6 6-10 16,6 4-7-16,9 0-1 15,13-1 1-15,6-5-5 16,17-6-3-16,9-7-14 0,16-12-7 16,4-8 4-16,-1-13 10 15,3-8 2-15,-12-10-6 0,-6-2 11 16,-11-5-3-16,-9 1-4 15,-6 0-41-15,-4 6-6 16,-6 4-7-16,-2 7 1 16,-3 8-41-1,-1 12-61-15,-2 4-120 0,0 10-97 16</inkml:trace>
  <inkml:trace contextRef="#ctx0" brushRef="#br0" timeOffset="102496.1">15539 8206 974 0,'0'0'263'0,"20"35"-130"16,-14-17 6-16,-4-1-62 16,-2-6-33-16,0-1-29 15,-6-8-8-15,0-4-16 0,0-14-1 31,2-6-18-31,4-8 5 0,0-3 12 16,10-3 2-16,4 5 4 16,4 7 5-16,2 7 4 15,4 11 3-15,0 8 5 16,-3 12 9-16,3 10 13 0,-4 4-6 16,-6 6-7-1,-6 4-4-15,-4 4-9 0,-4-1-8 0,-4-2-3 16,-4-6-42-16,0-10-60 15,6-11-28-15,8-12-61 16,10-14-218-16</inkml:trace>
  <inkml:trace contextRef="#ctx0" brushRef="#br0" timeOffset="102935.31">16227 7582 1000 0,'0'0'173'0,"2"36"-69"16,-2-2 7-1,2 14-56-15,-4 14-30 16,2 16-8-16,-6 12-8 16,0 5-8-16,2 1 0 15,-4-9-2-15,4-9-1 0,-8-16-25 16,6-19-61-16,6-15-141 16,0-18-182-16,8-11-327 15</inkml:trace>
  <inkml:trace contextRef="#ctx0" brushRef="#br0" timeOffset="103098.17">16449 8272 1128 0,'14'29'117'16,"-2"1"-95"-16,-4 0 30 0,-2-5-37 15,-2-6-15-15,-4-7-36 16,0-12-125-16,0-8-216 15</inkml:trace>
  <inkml:trace contextRef="#ctx0" brushRef="#br0" timeOffset="103236.25">16487 8075 801 0,'0'0'165'0,"0"0"-233"0,34 23 61 15,-22-23-153-15,0-8-215 0</inkml:trace>
  <inkml:trace contextRef="#ctx0" brushRef="#br0" timeOffset="103838.07">16735 8231 865 0,'4'35'237'0,"-2"-4"-176"16,0-5 74-16,-2-5-62 16,0-11-42-16,2-7-24 15,2-8-15-15,2-13-51 16,4-10 25-16,2-2-17 16,4-6-9-16,2 3 10 0,-2 3 7 15,1 8-8-15,1 6-6 16,-6 7-2-16,2 8 0 0,-2 2-6 15,2 6-48-15,-6 3 11 16,2-1 16-16,0-1 86 16,2 1-52-16,4-2 10 15,-3 1 65-15,7 0 124 16,4 4-66 0,2 1-168-16,2 3 261 0,4 3 13 15,1 1-163-15,3-4 21 16,4-2 13-16,2-10-42 15,3-5 2-15,-5-13 13 16,-2-8-19-16,-5-11-13 0,-5-5 3 16,-8-3-3-16,-10 1 6 15,-8 0-1-15,-2 7-6 0,-12 5-1 16,-6 10 1-16,-4 12 11 16,-3 7 23-16,-5 17 5 15,0 13 2-15,0 10-8 16,0 12-2-16,5 5 5 0,-1 6-1 15,8-3-5-15,10-5-9 16,0-11 2 0,10-8 3-16,10-14-10 15,10-12-13-15,4-11-6 16,5-12-10-16,3-12-8 16,0-7-29-16,-2-6-38 15,-6-1-5-15,-7 3-68 0,1 3-131 16,-4 6-274-16</inkml:trace>
  <inkml:trace contextRef="#ctx0" brushRef="#br0" timeOffset="104339.78">17981 8149 652 0,'0'0'196'0,"6"-47"-166"0,-8 29 95 15,-12 4-71-15,-6 6 0 16,-8 8 0 0,-6 9 5-16,-5 10-16 15,1 9-18-15,-4 9-12 16,6 9-5-16,3 6-5 0,7 2-1 15,10 1-2-15,6-5 2 16,8-8-7-16,8-10-11 16,8-10-5-16,10-13 2 15,5-9 1-15,11-11 3 0,-2-12 9 0,6-8 7 16,-9-10 2-16,-1-3 6 16,-6-3-6-16,-10 0 11 15,-4 8-11-15,-10 3 0 16,-2 13-2-16,-2 8-4 15,0 15 0-15,-2 9 47 16,-2 15 18 0,4 14-30-16,-10 7-3 0,4 4-6 15,0 3-15-15,2-6-8 16,0-9-2-16,4-13-14 16,0-14-23-16,8-12-51 15,2-17-110-15,2-14-46 16,4-7-57-16</inkml:trace>
  <inkml:trace contextRef="#ctx0" brushRef="#br0" timeOffset="104703.4">18207 8222 807 0,'0'0'66'0,"22"50"-9"15,-12-26-2 1,-6 0-172-16,-4 2 148 15,0-5 148-15,-2-3-164 16,-2-7-14-16,-4-4-1 16,4-7 0-16,2-5 2 15,2-8 52-15,0-5 10 16,0-1-12-16,0-2-32 16,0 0-12-16,0-2-7 0,-2 2 2 0,0-1 5 15,0-3 16-15,2-2 6 16,0-6 8-16,6 0 2 15,4-3-3-15,0 4-2 16,6 3-8-16,2 5-3 16,7 5-1-16,5 5-4 15,8 4 6-15,2 4-17 0,7 2-8 0,5 3-10 16,0 1-49-16,1 3-29 16,5 5-61-16,-2 1-176 15,-1 2-624-15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3:03:54.93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4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4T23:04:28"/>
    </inkml:context>
  </inkml:definitions>
  <inkml:trace contextRef="#ctx0" brushRef="#br0">2765 5547 820 0,'-10'16'168'0,"2"7"13"15,-4 4-29-15,2 6-41 16,2 8-19-16,4 6-7 0,-2 5-18 16,2 4-10-16,4 0-12 15,0-1-14-15,4-7-14 16,6-9-11-16,0-12-5 15,10-14 1-15,6-15-6 0,10-19-6 16,5-17 8-16,7-14-1 16,-10-12-5-16,2-3-1 0,-11-4 2 15,-13-1-5-15,-6 5 4 16,-10 7 1-16,-18 10 1 16,-4 9-3-16,-9 13 3 15,-1 12 0 1,-8 9-7-16,4 11 1 15,1 10 3-15,-5 10 6 16,6 6-4-16,-4 5-22 0,7 3-37 16,1 0-40-16,6 0-84 15,14-5-143-15,2-1-337 16</inkml:trace>
  <inkml:trace contextRef="#ctx0" brushRef="#br0" timeOffset="423.1">3353 5816 978 0,'0'0'133'0,"-34"7"-17"0,2-3 36 16,-7 1-85-16,-5 3-21 15,0 3-25-15,1 8-15 16,-1 5-4-16,10 5 2 15,8 2-10-15,14 2-3 16,4-4-5 0,10-5-3-16,14-6-9 0,8-8-3 15,4-7 4-15,4-7-1 16,0-12-4-16,1-6 14 16,-7-6 12-16,-8-2 6 15,-2 0-2-15,-8 0 1 0,-2 1 2 16,-2 4 2-16,-4 5 14 15,0 7 17-15,4 8-2 0,-4 5 9 16,4 13 48-16,2 7-45 16,0 6-7-16,4 7-8 15,-4 1-10-15,1 3-17 16,-1-3-3-16,0-6-10 16,-2-7-40-16,0-11-68 0,0-10-74 31,2-14-223-31,6-14-290 0</inkml:trace>
  <inkml:trace contextRef="#ctx0" brushRef="#br0" timeOffset="1187.74">3019 5949 911 0,'0'0'343'16,"0"0"-243"-16,32 0 7 0,-10-6-68 15,10-6-22-15,5-4-7 16,7-5-8-16,-4 0 1 16,2-2-1-16,-9 1 11 15,-7 1 7-15,-8 2-2 16,-10 3-7-16,-8 0-6 16,-8 1-7-16,-10 3 1 0,-6 4 1 15,-1 7-1-15,-3 5 0 0,2 11 0 16,0 9 1-16,6 8 6 15,6 9 8-15,0 1 13 16,10 1 4-16,4-2 1 16,14-7-9-16,8-6 0 15,12-10-8 1,8-11-14-16,7-7-1 0,5-15-4 16,-2-9-4-16,-3-9-30 15,-7-6-36-15,-8-2-35 16,-8 1-62-16,-5 4-278 15,-7 6-446-15</inkml:trace>
  <inkml:trace contextRef="#ctx0" brushRef="#br0" timeOffset="1688.88">3891 5788 666 0,'0'0'311'31,"0"0"-197"-31,0 0 27 16,-43-31-50-16,5 28-9 0,-2 6-36 15,-4 7-21-15,1 9-17 16,5 7-1-16,0 6 0 16,12 3-2-16,9 2-1 15,5-4 0-15,12-6-1 0,8-6-1 16,9-9-1-16,9-7-9 16,8-8-13-16,4-10-5 0,2-8 3 15,-3-7 4-15,-3-4 10 16,-8 1 9-16,-6 0 2 15,-4 4 8-15,-12 7-2 16,0 6 1-16,-4 6 10 16,0 8 10-16,0 4 44 0,0 13 23 15,0 3-50 1,0 5-9-16,-4 6-14 16,4-2-16-16,0 0-8 15,0-6-10-15,0-4-40 16,6-7-55-16,1-11-62 0,5-2-108 15,0-15-254-15</inkml:trace>
  <inkml:trace contextRef="#ctx0" brushRef="#br0" timeOffset="1911.63">4010 5260 446 0,'0'0'874'16,"0"0"-816"-16,0 52 104 16,4-2-80-16,-2 13-40 15,2 16-19-15,-4 5-14 0,0 4-11 16,-2-7-1 0,-2-7-42-16,-3-16-73 0,7-16-108 15,0-18-282-15</inkml:trace>
  <inkml:trace contextRef="#ctx0" brushRef="#br0" timeOffset="2544.71">4410 5692 594 0,'0'0'186'0,"0"0"-79"16,-40 13 25-16,28 5-30 16,-2 7-1-16,6 8-15 15,6 3-5-15,4-1-5 16,12-3-21-16,4-6-23 0,8-10-15 31,2-11-15-31,-1-9-3 0,1-12-1 16,-6-6-1-16,-4-6-7 15,-6 2-11-15,-6 1 4 16,-2 8 3-16,-4 8 8 16,0 9 3-16,0 5 5 15,0 10 3-15,0 4-2 0,4 4-1 16,4-1 3-16,6-6 3 0,4-4 1 15,5-9-9-15,3-4 0 16,0-13-4-16,0-5-3 16,-4-6-2-16,-4-6-5 15,-8-2-3-15,-5 1-1 16,-3-2-15-16,-2 5-12 0,-2 2-27 16,-3 6-30-16,1 5-119 0,2 6-431 15</inkml:trace>
  <inkml:trace contextRef="#ctx0" brushRef="#br0" timeOffset="2829.54">5053 5258 1241 0,'0'0'135'15,"-24"68"5"-15,1-7-76 0,-9 15-32 16,-8 20-1-16,-11 12-15 16,3 2-7-16,-6-2-9 15,7-11-3-15,7-21-56 16,14-24-103-16,14-22-136 15,14-23-415 1</inkml:trace>
  <inkml:trace contextRef="#ctx0" brushRef="#br0" timeOffset="3493.87">5470 5593 1018 0,'0'0'240'0,"0"0"-110"0,-27 4-54 16,5 6 6-16,-8 5-21 15,-2 8-28-15,-2 6-14 16,5 8-10-16,1 5-4 15,8 4 2 1,4 0 0-16,14-3 1 0,4-7-3 16,18-7 2-16,6-10-3 15,14-13-5-15,9-8-14 16,7-16-15-16,-3-8-4 16,-1-7 7-16,-6-5 18 0,-18-4 5 15,-9 4-2-15,-15 1-5 16,-4 2-8-16,-4 3-8 0,-9 4-12 15,-3 5-3-15,-2 7-10 16,-4 7-56-16,4 6-49 16,2 6-97-16,-2 6-51 15,6 6-103-15</inkml:trace>
  <inkml:trace contextRef="#ctx0" brushRef="#br0" timeOffset="3817.16">5725 5690 964 0,'0'30'132'0,"4"3"14"16,2 8-47-16,2 0-28 15,4-2-2-15,-1-1-11 16,7-9-13-16,0-8-15 16,0-13-11-16,2-8-13 0,-2-15-10 15,-4-8-2-15,2-7-7 32,-8-4-20-32,1-2-11 0,-1 4-11 0,-2 6-8 15,-2 6-51-15,0 8-30 16,2 9-74-16,-4 3-7 15,2 3-240-15</inkml:trace>
  <inkml:trace contextRef="#ctx0" brushRef="#br0" timeOffset="4149.59">5945 5817 801 0,'0'0'199'15,"0"0"-9"-15,46-7-106 16,-28-5-67-16,6-6-5 0,-1-2-13 15,-1-1 1-15,2 0 0 16,-10 1 1-16,-2 4-1 0,-6 2-1 16,-6 2 1-16,-4 5-2 15,-6 1 3-15,-6 6 1 16,-4 0 0-16,-4 6-2 16,1 8 1-1,-1 5 3-15,2 8 2 16,2 8 24-16,4 5 13 0,6 2-3 15,4 1-11-15,2-5-14 16,4-7-9-16,10-10-4 16,4-8-2-16,4-9-10 15,6-6-32-15,0-9-33 16,1-7-38-16,-3-1-81 0,0-4-104 0,-2 2-278 16</inkml:trace>
  <inkml:trace contextRef="#ctx0" brushRef="#br0" timeOffset="4480.92">6209 5903 980 0,'0'0'83'15,"10"45"71"-15,-6-30-54 16,0-7-45-16,0-5-11 15,-4-5-35-15,4-8-17 16,-4-4 3-16,0-5 3 0,-4-2 1 0,-4 2-2 16,4-1-2-16,0 2 3 15,2 0 1-15,2 2 3 16,4-3 4-16,6 1 22 16,0 0 6-16,10 0-8 15,-6 1-15-15,4 1-7 16,2 4-2-16,-4 1-2 0,-2 4-13 0,-3-2-37 15,-1 4-54-15,-2 1-80 16,0 0-120-16,2-2-135 16</inkml:trace>
  <inkml:trace contextRef="#ctx0" brushRef="#br0" timeOffset="4881.84">6901 5387 1048 0,'0'0'169'0,"0"0"-21"16,-38-21-60-16,16 18-33 16,4 3-16-16,-2 9-15 15,2 10-4-15,3 13 0 0,-1 12-3 16,4 10-2-16,0 13-10 15,4 9-3-15,2 4-1 16,2-5 1-16,0-10-10 0,0-11-16 16,-2-18-37-16,0-19-65 15,0-16-114-15,-2-7-242 16</inkml:trace>
  <inkml:trace contextRef="#ctx0" brushRef="#br0" timeOffset="5035.12">6519 5819 1226 0,'0'0'107'0,"44"-5"-18"16,-16-7-55-16,4-5-40 15,1-3-47-15,-1 3-84 16,0 3-72-16,-2 6-153 16,-2 7-144-1</inkml:trace>
  <inkml:trace contextRef="#ctx0" brushRef="#br0" timeOffset="5166.76">6970 5847 634 0,'0'0'387'0,"14"50"-183"16,-8-24-82-16,0-1-83 0,-6-5-29 16,0-7-12-16,-6-9-56 15,2-6-157-15,2-14-137 0</inkml:trace>
  <inkml:trace contextRef="#ctx0" brushRef="#br0" timeOffset="5298.36">7103 5654 308 0,'0'0'63'0,"0"0"-372"16</inkml:trace>
  <inkml:trace contextRef="#ctx0" brushRef="#br0" timeOffset="5583.68">7232 5423 857 0,'0'0'385'0,"4"56"-222"16,-4-12-51-16,0 14-54 16,0 8-15-16,0 7-27 15,0-3-3-15,0-4-9 0,0-14-4 0,0-11-4 16,-4-18-40-16,-2-13-61 15,2-10-133-15,-2-11-150 16</inkml:trace>
  <inkml:trace contextRef="#ctx0" brushRef="#br0" timeOffset="5785.46">7052 5742 1379 0,'0'0'118'15,"29"4"52"-15,-3-8-104 0,6-11-31 16,14-6-24-16,1 0-8 31,1-2-17-31,0 4-39 0,-7 5-32 16,-11 7-29-16,-4 6-35 16,-12 5-193-16,-2 6-605 15</inkml:trace>
  <inkml:trace contextRef="#ctx0" brushRef="#br0" timeOffset="6569.77">7749 5282 1018 0,'0'0'320'0,"0"0"-170"16,-4 43-43-16,-6-5-59 15,-12 14-14-15,-4 17-11 16,-4 8-8-16,-3 9-8 16,-1 1-7-16,4-2-2 15,2-10-41-15,6-11-60 0,11-16-51 16,3-12-65-16,8-12-129 15,12-14-489-15</inkml:trace>
  <inkml:trace contextRef="#ctx0" brushRef="#br0" timeOffset="7387.18">7858 5584 1109 0,'0'0'118'0,"0"0"-28"0,-28 37-30 15,14-15 9-15,0 7-1 16,3 5-8 0,1 4-2-16,8-1-3 15,2 3-8-15,8-5-11 16,5-4-11-16,7-11-13 15,2-10-9-15,4-10-5 16,4-15-16-16,-4-13-14 0,-1-9 1 16,-7-6-13-16,2 0-25 15,-2-2-5-15,-8 3 19 0,2 7 24 16,-6 3 29-16,4 8 5 16,0 3 23-16,-6 8 32 15,2 6 12-15,0 7-9 0,-2 5 0 16,2 14-16-16,-2 13-26 15,-4 6-11-15,0 13-4 16,0 5-3-16,0-1-1 0,0-6-10 16,0-10-23-16,0-12-26 15,4-18-55-15,1-10-73 16,5-16-236-16,2-8-320 0</inkml:trace>
  <inkml:trace contextRef="#ctx0" brushRef="#br0" timeOffset="7741.54">8245 5692 1051 0,'0'0'87'0,"0"45"49"15,0-13-21-15,-4 6-41 0,4 4-3 16,-4-1-20-16,-1-2-14 0,3-8-14 15,0-8 7-15,0-14-16 16,2-9-14-16,2-18-25 16,-2-12 4-16,2-11-22 15,5-6-20-15,-3 0-9 16,6 3 20 0,0 6-8-16,2 13-18 0,0 12 29 15,2 12 47 1,2 8 28-16,-4 12 31 0,2 6-11 15,-4 7-13-15,2 1-17 16,-4-1-12-16,-2-5-4 16,-2-6-7-16,-1-9-23 15,-1-9-64-15,0-5-137 0,2-11-221 0</inkml:trace>
  <inkml:trace contextRef="#ctx0" brushRef="#br0" timeOffset="8158.41">8585 5705 732 0,'0'0'299'0,"30"-11"-83"16,-24 8-87-16,-6-1-80 0,-6 2-29 16,-8 2-7-16,-6 2 10 15,-2 10-5-15,-4 8-10 16,1 9-3-16,-1 9-2 16,4 3-5-16,6 2-19 15,6-1 1-15,8-6-4 16,2-10 1-16,10-9 8 15,8-11-12-15,4-8-15 16,0-15-1-16,3-11 5 16,1-10 4-16,-4-9 23 15,-2-7 9-15,-6-5-2 16,-6-3 2-16,-4 1 0 16,-2 4 2-16,-2 7 1 0,0 8 7 15,-2 11 46-15,0 10 32 0,2 11 8 16,0 10-10-16,0 15 26 15,0 14-44-15,2 16-57 16,-2 11-6-16,0 11-2 16,0 5-2-16,0-2-15 15,2-10-25-15,-2-14-23 0,2-13-24 16,0-19-51 0,2-12-107-16,4-7-157 15</inkml:trace>
  <inkml:trace contextRef="#ctx0" brushRef="#br0" timeOffset="8428.31">8782 5780 300 0,'32'-3'446'0,"-3"0"-310"15,-5 0 28-15,-4-3-74 0,-4-2-13 16,-12-1-17-16,-4-3-30 16,-4-1-7-16,-14 0 0 15,-2 3-5-15,-4 4-7 0,-1 6-1 16,-1 5 1-16,6 14-7 15,-2 7 1-15,8 6 1 16,6 4 0 0,8 3-1-16,0-2-1 15,14-5 7-15,-2-7-5 16,10-5-2-16,0-7-4 0,0-8-2 16,-1-5-27-1,-3-2-39-15,-2-10-26 0,-8-2-39 16,0-2-104-16,-6-2-78 15</inkml:trace>
  <inkml:trace contextRef="#ctx0" brushRef="#br0" timeOffset="8707.23">8943 5861 798 0,'0'0'87'0,"16"42"100"16,-12-23-103-16,-1-3-30 0,-1-5-5 15,-2-1-18-15,0-5-18 16,0-5-11-16,-2-1-6 16,-1-8 2-16,-1-4 3 15,0-6 1-15,4 0-1 16,-6-5 0 0,4 1 1-16,2-1-2 15,0 4 2-15,2 2-2 0,4 4 0 16,0 5-15-16,1 1-46 15,5 2-25-15,-2 3-58 16,6 1-59-16,2-2-184 16</inkml:trace>
  <inkml:trace contextRef="#ctx0" brushRef="#br0" timeOffset="8829.23">9449 5405 606 0,'0'0'182'0,"8"-42"-83"0,-14 26 35 16,-10 2-38 0</inkml:trace>
  <inkml:trace contextRef="#ctx0" brushRef="#br0" timeOffset="8860.62">9435 5333 1117 0,'-26'-9'91'0,"-3"1"-32"0,-1 8-17 0,0 3-18 0,0 11-8 0</inkml:trace>
  <inkml:trace contextRef="#ctx0" brushRef="#br0" timeOffset="9208.4">9010 5661 1073 0,'0'0'130'0,"36"-5"47"15,-8 1-107-15,4 0-43 16,1 1-17 0,3 3-9-16,-2 0-1 15,-4 4-21-15,-7 4-13 16,-3-1-20-16,-4 1-42 15,-6-3-54-15,0-4-145 0,0-1-279 16</inkml:trace>
  <inkml:trace contextRef="#ctx0" brushRef="#br0" timeOffset="10047.81">9483 5335 614 0,'0'0'162'0,"-6"-40"-24"0,-8 23 4 16,-6 6-50-16,-4 6 10 16,-3 5-21-16,-3 6-42 15,-2 8-15-15,4 10-6 16,2 7-2-16,-1 8-5 15,7 10 15-15,2 9 17 0,4 6 8 16,4 6-8-16,2 5-16 16,4 4-10-16,2-1-8 0,-2-3-5 15,0-4-3-15,4-12 1 16,-6-14-2-16,2-19-4 16,2-19-28-16,2-20-105 0,12-18-77 31,2-8-249-31</inkml:trace>
  <inkml:trace contextRef="#ctx0" brushRef="#br0" timeOffset="10548.68">9431 5823 658 0,'0'0'496'0,"6"37"-408"0,2-13 67 15,0 7-116-15,0-1-37 16,0-1-1-16,0-8-17 16,2-11-108-16,-2-10-116 15,0-20-365 1</inkml:trace>
  <inkml:trace contextRef="#ctx0" brushRef="#br0" timeOffset="10695.9">9515 5513 1081 0,'0'0'167'0,"0"0"-94"0,0 0-32 15,0 0-54-15,0 0-34 16,0 0-79-16,0 0-63 15,32 17-301-15</inkml:trace>
  <inkml:trace contextRef="#ctx0" brushRef="#br0" timeOffset="10933.18">9737 5329 1151 0,'0'0'48'0,"-4"60"120"15,0-16-107-15,4 13-33 16,-2 8-20-16,2 11-6 0,0 3-1 16,0-3-13-16,2-9-32 15,-2-10-67-15,0-14-69 16,2-13-134-16,-2-16-306 15</inkml:trace>
  <inkml:trace contextRef="#ctx0" brushRef="#br0" timeOffset="11149.57">9570 5668 1191 0,'0'0'79'16,"42"-4"78"-16,-8-8-86 16,10-9-31-16,7-3-28 15,5-1-16-15,-1 2-46 16,-3 3-43-16,-8 7-37 16,-7 8-133-16,-11 5-427 0</inkml:trace>
  <inkml:trace contextRef="#ctx0" brushRef="#br0" timeOffset="28325.77">15849 5368 1051 0,'0'49'194'0,"0"9"-104"0,0 4-11 16,0 2-14-16,0 1-36 16,0-7-22-16,-4-6-5 15,-2-9-3-15,0-8-11 16,0-11-33-16,-2-8-55 0,3-11-105 15,-1-2-102-15,0-4-359 16</inkml:trace>
  <inkml:trace contextRef="#ctx0" brushRef="#br0" timeOffset="28610.24">15535 5417 1088 0,'0'0'175'0,"0"0"-62"16,46-30-41-16,-26 15-21 15,6 0-12-15,8-3-1 0,9-1-12 16,13-6-8-16,9-2-9 15,5 3-7-15,1 1-2 16,-3 6-41-16,-8 10-45 16,-13 4-42-1,-11 13-110-15,-12 9-215 16</inkml:trace>
  <inkml:trace contextRef="#ctx0" brushRef="#br0" timeOffset="29010.83">16239 5762 881 0,'0'0'274'0,"14"33"-141"15,-11-12-46-15,1-1-36 16,-2 0-33-16,-2-2-16 16,0-3-8-16,-4-5-56 15,0-3-55-15,3-7-56 16,1-12-152-16,0-8-189 0</inkml:trace>
  <inkml:trace contextRef="#ctx0" brushRef="#br0" timeOffset="29142.45">16207 5580 678 0,'0'0'171'16,"0"0"-53"-16,0 0-41 0,0 0-43 16,-6-28-21-1,6 25-12-15,2 0-13 16,2-1-49-16,6 1-81 16,2 1-198-16</inkml:trace>
  <inkml:trace contextRef="#ctx0" brushRef="#br0" timeOffset="29891.07">16437 5664 840 0,'0'0'185'16,"20"46"-33"0,-10-22-15-16,-6-1-59 0,2-1-32 15,-2-3-21-15,0-3-13 16,-2-7-6-16,0-6-5 15,2-6-2-15,-2-11-38 16,0-7 14-16,4-5-14 16,2-2-1-16,2-2-11 15,2 4 11-15,0 8 3 16,-1 6 2-16,5 8 1 0,-4 4 11 16,4 7 23-16,0 6 3 15,-2 4 6-15,0 1 18 0,2 1 10 16,-2-3 11-16,-2-2-8 15,1-5-28-15,1-6-9 16,2-3-4-16,-2-9-7 16,0-5-24-16,0-5-3 0,0 1 21 15,-6 5 10-15,0 2 2 16,2 7 3-16,-4 4 9 0,2 4 17 16,0 7-5-16,1 2-8 15,-3 1-3-15,0-1-8 16,2-1-2-16,-4-4-2 0,2-4 0 15,-2-4-4-15,2 0-14 16,0-4-5-16,2-2 13 16,0-1 0-1,2 3 2-15,0 1 6 16,6 0 2-16,-4 2 2 16,6-2 0-16,-1-3 0 0,7-2 0 15,0-6 0-15,6-6 3 16,-2-2-2-16,-4-2 2 15,-3-1-3-15,-5 2 5 0,-10 3-3 16,-6 4-3-16,-4 7 1 16,-10 3 3-16,-3 6 1 15,-9 7-2-15,-6 8 1 0,0 6 4 16,0 6 0-16,5 3 2 16,3 4 4-16,12-1 8 15,2-3 16-15,10-1 1 16,10-5 0-1,12-6-9-15,7-4-8 16,3-7-11-16,8-7-9 16,6-3-3-16,-5-7-6 0,-1-3-49 15,-6-4-52-15,-6 0-34 16,-6 0-71-16,-7-1-254 16</inkml:trace>
  <inkml:trace contextRef="#ctx0" brushRef="#br0" timeOffset="30498.83">17603 5270 806 0,'6'17'160'0,"2"8"-10"0,2 6-46 15,-2 9-19-15,0 8-31 0,2 5-21 16,-2 2-20-16,0-2-12 15,-4-10-1-15,-2-10-8 16,2-16-36-16,0-16-60 16,-4-11-120-16,2-17-26 15,-2-7-442-15</inkml:trace>
  <inkml:trace contextRef="#ctx0" brushRef="#br0" timeOffset="30846.83">17619 5382 929 0,'0'0'259'0,"0"29"-111"16,2-12-42-16,4-2-52 16,0 2-31-16,0-3-10 15,8 0-8-15,0-5-5 0,6 0 0 16,4-2-4-16,5-3-5 16,3 0-2-16,-2 1 5 15,0 1 4-15,-6 3 3 16,-5 0 0-16,-7 2-2 0,-6 2-6 15,-4 0-8-15,-2-3-10 16,0 1-15-16,0-1-13 0,0-2 7 16,8-4-8-16,8 0 5 15,6-4 3 1,12-1 17-16,3-7 26 16,3-2 19-16,2 0 9 15,-4-3-4-15,-9-3 6 16,-5-1-11-16,-18-5-16 15,-6-2-6-15,-6-5-29 0,-12-2-21 16,-9 1-39-16,-3 2-41 16,-2 4-81-16</inkml:trace>
  <inkml:trace contextRef="#ctx0" brushRef="#br0" timeOffset="31479.95">18517 5212 1051 0,'0'0'119'0,"16"53"-9"16,-8-18-26-16,0 10-15 15,0 9-27-15,-2 9-13 0,0-2-12 16,-2 0-11-16,0-10-7 15,0-10-6-15,-4-21-44 16,0-19-77-16,-4-11-165 16,-2-11-147-16</inkml:trace>
  <inkml:trace contextRef="#ctx0" brushRef="#br0" timeOffset="31680.59">18412 5433 1338 0,'0'0'118'0,"37"18"-1"15,-13-18-40-15,6-7-64 0,4-8-11 16,6-4-20-16,-5-4-67 16,1 4-52-16,-6 3-51 15,-4 7-90-15,-4 5-64 0,-5 4-240 16</inkml:trace>
  <inkml:trace contextRef="#ctx0" brushRef="#br0" timeOffset="32334.78">18807 5469 719 0,'0'0'146'16,"14"40"-18"-16,-8-21 14 0,2 4-42 16,4 0-16-16,-4 0-14 15,2 2-13-15,3-4-18 16,-1-5-10-16,0-3-1 15,0-3-2-15,-2-7-12 16,-6-3-15-16,-2-6-7 16,0-5-1-16,-2-7 2 15,2-1 1-15,-2 0-1 0,2-2 0 16,2 2-7-16,2 2-21 16,4 4-11-16,0 4-14 15,4 3-20-15,2 0-24 0,6 2-33 16,-1 0-32-16,5-1 23 15,4-1 40-15,2-1 71 16,4 0 35-16,-1-1 5 0,3 2 3 16,0-1 42-16,-6 0 57 15,-5 1 17-15,-5 0 49 16,-6 1-44 0,-8 0-36-16,-4-1-43 15,-4-2-37-15,-6-1-7 16,-8 2-1-16,-4 0-2 15,-8 6-3-15,-3 2 2 0,-1 10-2 16,2 9 1-16,6 4-4 16,6 5 1-16,6 3 3 15,10-2 2-15,6 0 0 0,10-3 1 16,4-5 0-16,6-5 3 16,0-8-5-16,0-8-1 0,-5-5-3 15,-1-10 1-15,-12-6-1 16,-2-3-2-16,-6-6 1 15,-2 3-14-15,-4 2-35 16,0 5-5 0,-4 5-4-16,4 9 31 15,2 5 23-15,4 10 12 16,0 8 9-16,6 5 16 0,4 5 10 16,4-1-7-16,-2-1-17 15,4-4-9-15,-2-6-4 16,-2-9-4-16,-2-7-4 15,-2-7-72-15,-2-8-156 0,0-6-151 16</inkml:trace>
  <inkml:trace contextRef="#ctx0" brushRef="#br0" timeOffset="32504.14">19596 5513 867 0,'0'0'122'0,"33"47"-19"15,-23-25 1-15,-4-7-70 16,-6-5-30-16,0-8-14 16,-4-6-106-16,-4-14-93 15,0-9-62-15,0-6-270 16</inkml:trace>
  <inkml:trace contextRef="#ctx0" brushRef="#br0" timeOffset="32620.18">19570 5312 528 0,'0'0'232'15,"0"0"-49"-15,0 0-22 16,0 0-105-16,0 0-26 16,0 0-29-16,6-29-20 15,-4 24-81-15,2 2-84 0,0 2-81 0</inkml:trace>
  <inkml:trace contextRef="#ctx0" brushRef="#br0" timeOffset="32982.68">19762 5354 512 0,'0'0'272'0,"22"51"-123"16,-10-23 30-16,-6 3-65 16,-2-2-24-16,0-3-32 0,0-3-15 15,0-5-17 1,0-11-16-16,2-7 1 0,2-11-8 15,4-11-5-15,0-10 1 0,2-6 0 16,0-2 1-16,-3 1 0 16,3 3-1-16,2 3-1 15,-2 10-10-15,2 5 0 16,6 10 5-16,-2 8 6 16,4 15 3-16,1 10 0 0,1 11 1 15,0 7 4-15,-2 2 15 0,0-2-2 16,-4-8-10-16,-4-9-9 15,-1-15-17-15,1-13-75 16,2-16-180-16,-2-13-821 16</inkml:trace>
  <inkml:trace contextRef="#ctx1" brushRef="#br0">14769 2453 0,'-38'86'15,"-37"42"1,75-128-16</inkml:trace>
  <inkml:trace contextRef="#ctx0" brushRef="#br0" timeOffset="76544.95">3407 7502 851 0,'-2'23'167'0,"2"3"-54"16,-4 6-27-16,0 5-35 15,2 4-19-15,0 6 0 0,2 1-5 16,0 1-8-16,-2 1 8 16,2-2-3-16,0-6-7 15,0-2-6-15,2-8-3 0,0-7-3 16,4-9-2-16,-6-5 1 16,0-9 5-16,0-6-5 0,0-11-15 15,-6-8 13 1,0-9 0-16,-2-8 0 0,-2-10-2 15,0-6 0-15,2-5-3 16,0 0-31 0,0 5-20-16,2 2 1 15,4 7 16-15,4 8 31 16,4 7 7-16,6 7 12 0,0 1 35 16,8 6 20-16,4 1-8 15,1 0-13-15,5 3-6 16,4 3-10-16,2 6-6 15,-2 5-9-15,-1 7-5 0,-5 12-7 16,-4 11-3-16,-6 7-3 0,-12 4-2 16,-6 6-1-16,-10-3-3 15,-8-4-11-15,-8-2-5 16,-4-12-31-16,-3-10-25 16,-1-8-19-16,0-8-36 15,6-8-67-15,2-8-116 0</inkml:trace>
  <inkml:trace contextRef="#ctx0" brushRef="#br0" timeOffset="77092.89">3699 7582 847 0,'14'28'132'0,"-3"-3"22"0,-3-1-42 0,0-3-68 16,-4-6-23-1,0-4-11-15,-4-6-8 16,0-5-3-16,0-1-23 0,2-10-30 16,0-3 19-16,6-3-21 15,2-2-11-15,0 3 23 16,6 1 23-16,-4 3 9 0,6 7 8 15,-2 1-1-15,2 2-6 32,-1-1-2-32,1 0-12 15,0-2-6-15,4-2 19 0,-2-3 11 16,6-3 0-16,-4-1 4 16,1-1 26-16,3-2 26 15,-4-1-18-15,0-1-10 16,-4-1-8-16,-10 0 4 0,-4 2-9 15,-6 1-5-15,-8 7 5 16,-12 5 12-16,-2 5 23 0,-4 6 7 16,-2 10-22-16,5 5-16 15,1 7-4-15,4 5 3 16,8 4 18-16,0 4 5 16,8-2-9-16,4-3-5 15,6-5-8 1,10-5-12-16,4-6-5 0,6-7-3 15,3-8-25-15,-3-5-28 16,0-1-28-16,-4-12-69 16,-2-3-151-16,-2-5-360 15</inkml:trace>
  <inkml:trace contextRef="#ctx0" brushRef="#br0" timeOffset="77531.88">4410 7171 986 0,'0'0'218'15,"4"49"-48"-15,2-14-62 0,2 12-42 16,0 9-19-16,2 10-26 16,-3 4-10-16,1 0-10 0,-6-1-3 15,0-11-8-15,-2-11-36 16,-4-14-32-16,0-12-64 16,0-15-117-16,4-10-219 15</inkml:trace>
  <inkml:trace contextRef="#ctx0" brushRef="#br0" timeOffset="77779.23">4579 7038 1109 0,'0'0'190'16,"0"0"-30"-16,37 18-28 15,-27 12-64-15,2 12-40 16,0 19-13-16,-6 14 1 16,0 10-2-16,0 4-10 15,-2-5-4-15,-4-11-5 0,0-14-30 0,-4-17-50 16,-6-16-65-16,2-16-111 16,-6-10-252-16</inkml:trace>
  <inkml:trace contextRef="#ctx0" brushRef="#br0" timeOffset="77979.95">4277 7497 1467 0,'0'0'78'0,"47"3"22"16,-13-15-57-16,6-7-38 15,2-5-8-15,5-1-53 0,1 3-65 0,-4 2-32 16,-1 10-49-16,-5 8-147 16</inkml:trace>
  <inkml:trace contextRef="#ctx0" brushRef="#br0" timeOffset="78233.78">4795 7424 1057 0,'0'0'181'16,"0"0"-25"-16,0 35-46 15,0-18-58-15,0 1-16 16,0 6-10-16,6-1-11 0,2 3-5 16,10-3-5-16,2-3-3 0,6-4-5 15,1-4-15-15,3-2-19 16,0-3-14-16,-10 0-24 15,-2-1-15-15,0-4-11 16,-12-2-60-16,1 0-73 0,1-9-163 16</inkml:trace>
  <inkml:trace contextRef="#ctx0" brushRef="#br0" timeOffset="78433.63">5184 7352 860 0,'2'33'245'0,"-2"11"-70"0,-11 11-26 15,-9 7-83-15,-6 9-4 16,-4 6-10-16,-2 0-23 16,-6-3-21-16,3-8-7 15,5-14-17-15,4-14-99 0,12-16-86 16,14-20-201-16</inkml:trace>
  <inkml:trace contextRef="#ctx0" brushRef="#br0" timeOffset="79213.14">5578 7508 764 0,'0'0'292'0,"0"0"-145"31,0 0-5-31,47 5-108 0,-21-21-17 16,4-3 1-16,0-4 3 16,-2-1-6-16,-5 2 1 15,-5 1 3-15,-12 4-13 16,-6 4-5-16,-6 4-1 15,-14 4 1-15,-5 5 1 0,-7 0 0 16,-4 9-2-16,0 5 2 16,5 5-1-16,-5 8 0 15,6 2 2-15,10 5 1 16,-2 6 11-16,10-1 8 16,6 2 2-16,6-3-4 0,14-4-10 15,4-7-8-15,10-7-2 0,8-11-6 16,4-9-25-16,3-6-25 15,-1-12-46-15,0-6-113 16,-7-4-207-16</inkml:trace>
  <inkml:trace contextRef="#ctx0" brushRef="#br0" timeOffset="79516.35">6426 6981 1151 0,'0'0'131'16,"6"-41"-20"-16,-18 20-44 0,-14 0-13 15,-4 3 3-15,-5 4-5 16,-5 5-15-16,-2 7-12 16,4 6-8-16,-3 13-7 15,5 12-5-15,6 12 2 16,0 15-1-16,8 12 2 15,7 12 4-15,5 10-3 16,10 4-4-16,0 5-5 16,12-7-1-16,3-9-26 15,1-10-28-15,2-16-27 16,0-15-53-16,-2-15-102 0,0-11-114 16</inkml:trace>
  <inkml:trace contextRef="#ctx0" brushRef="#br0" timeOffset="79814.16">6827 7107 623 0,'0'-38'109'0,"-4"1"27"0,-14 1 5 15,-6-1-41-15,-9 2 11 16,-7 5-12-16,-4 6-7 15,-3 9-13-15,-3 11-23 16,6 12-28-16,-1 17-8 0,5 16 2 16,6 15-9-16,6 16-6 15,6 12-2 1,7 11-2-16,7 6-1 16,6 0-2-16,0-4-4 15,10-11-50-15,-2-14-16 16,1-18-28-16,-3-18-79 15,-4-16-178-15,0-11-367 0</inkml:trace>
  <inkml:trace contextRef="#ctx0" brushRef="#br0" timeOffset="80330.85">5820 7610 998 0,'0'0'362'0,"56"-8"-291"16,-13-1 0-16,9-9-55 31,6-2-12-31,3 1-3 0,3 4-17 0,-9 5-34 16,-3 6-20-16,-4 3-7 0,-9 10-17 16,-1 1 7-16,-4-1-14 15,0-1 5 1,-1-2 49-16,-1-3 45 15,2-3 4-15,-2-5-1 16,2-7 4-16,-1-2 61 0,-3-2 38 16,-4 0-25-16,-4 4-9 15,-10 2-5-15,-4 3-6 16,-8 0-26-16,-2 1-32 16,-8-2-1-16,-12-3 7 0,-6-2 9 15,-4-1 4-15,-7 4-1 0,1 4-2 16,-4 6-2-1,4 7-9-15,11 14-1 0,3 9 5 16,10 8 11-16,12 4 19 16,6 3 6-16,14-2-3 15,10-4-11 1,9-6-3-16,1-5-14 16,6-9-9-16,-7-5-6 0,-3-10-2 15,-6-5-11-15,-10-12-37 16,-6-3-32-16,-8-3-41 15,-4-2-71-15,0 4-162 16,0 1-367-16</inkml:trace>
  <inkml:trace contextRef="#ctx0" brushRef="#br0" timeOffset="80615.47">7048 7333 846 0,'0'0'81'0,"0"0"38"0,0 0-10 16,-34 23 14-16,10-2-44 15,0 8-36-15,2 7-13 16,-3 6-13-16,5 4-1 16,4-1-3-16,8 1-5 15,8-8-2-15,4-5-2 0,14-10-1 16,4-6-5-16,7-15 2 15,9-3-5-15,4-13-31 0,3-6-50 16,-3-6-22-16,-6-8 4 16,-6 1-18-16,-10-3-80 15,-6-1-177-15</inkml:trace>
  <inkml:trace contextRef="#ctx0" brushRef="#br0" timeOffset="80838.05">7181 6901 1001 0,'0'0'124'0,"18"52"23"16,-10-11-47-16,-4 13-41 16,1 17-17-16,-1 13-13 15,0 5-21-15,-4 1-4 16,0-4-3-16,0-14-3 0,-8-16-13 0,-1-17-82 15,-5-12-82-15,2-13-177 16,0-9-510 0</inkml:trace>
  <inkml:trace contextRef="#ctx0" brushRef="#br0" timeOffset="80985.36">7062 7367 649 0,'0'0'369'16,"27"-23"-241"-16,-7 13 19 15,4 0-108 1,2-2-34-16,0 2-11 16,0 0-77-16,-1 5-49 15,-7 1-87-15,4 4-94 16</inkml:trace>
  <inkml:trace contextRef="#ctx0" brushRef="#br0" timeOffset="81138.33">7473 7521 748 0,'0'0'110'16,"22"49"-5"-16,-14-31-37 0,-6-9-59 15,-2-9-7-15,0-2-72 16,0-13-135-16,-2-7-409 16</inkml:trace>
  <inkml:trace contextRef="#ctx0" brushRef="#br0" timeOffset="81454.34">7524 7274 467 0,'0'0'135'16,"0"0"-128"-16,0 0 27 15,0 0-31 1,0 0-7-16,20 32-11 16,-24-15-29-16,2 4 2 15,0 7 47-15,2 5 42 16,0 0 30-16,2 3 28 0,2-2 1 15,4-3 10-15,-4-7-33 16,4-6-36-16,0-6-25 16,2-10-9-16,0-4-11 0,0-13-1 15,0-7 1-15,0-4-5 16,2-3-26-16,-6-1-21 16,4 1 9-16,-1 6 1 15,3 4 18-15,-2 9-37 0,-2 5 6 16,0 5-52-16,0 4-163 15,-2 3-229 1</inkml:trace>
  <inkml:trace contextRef="#ctx0" brushRef="#br0" timeOffset="81802.53">7761 7450 477 0,'0'0'99'15,"30"7"53"-15,-17-7-65 16,7-1-26-16,2-8-52 0,0-6 21 15,4-4-21-15,-2-3 6 16,-2-3-9-16,-3-2 9 16,-3 2 18-16,-8-1-13 0,-4 6 3 15,-4 1-4-15,-8 1 10 16,-10 5 0-16,-1 7-6 16,-3 2-10-1,0 8-5-15,-4 13-6 16,2 13 0-16,4 11 1 15,2 12-3-15,5 6 3 0,7 2 2 16,-2-4 4-16,8-10 16 16,4-10 19-16,8-13 7 15,5-13-26-15,3-11-19 16,8-14-4-16,2-11-4 0,4-11 0 16,-9-5-37-16,-3 1-48 15,-8 6-149-15,-6 7-445 0</inkml:trace>
  <inkml:trace contextRef="#ctx0" brushRef="#br0" timeOffset="86971.17">15488 7147 459 0,'0'0'121'0,"0"0"9"0,0 0-29 16,-26 39-15-16,18-13 43 16,4 8 15-16,2 11-25 15,0 9-23-15,2 7-17 16,0 8-19-16,0-1-13 0,0 1-14 16,0-4-18-16,-2-6-9 15,8-12-3-15,6-12-2 16,8-16 0-16,12-14-9 15,5-14-1-15,11-17 4 16,6-12 1-16,-1-13 3 0,-3-9-1 16,-8-5 2-16,-15-1-2 15,-9-4 1-15,-16 0-1 0,-6 1 1 0,-12 2 1 16,-7 6 2-16,-11 5-3 16,-4 8 3-16,-6 10-1 15,-5 15-2-15,-3 13-39 16,-2 14-43-16,3 18-38 15,-3 14-64-15,8 10-41 0,7 6 16 32,9 3-244-32</inkml:trace>
  <inkml:trace contextRef="#ctx0" brushRef="#br0" timeOffset="87519.26">16064 7551 821 0,'40'-2'137'16,"-3"1"-5"-16,-3-3-10 0,-6-4-57 15,-8-1-32-15,-10-1-12 16,-10-5-13-16,-6 1-9 16,-18-1 19-16,-4 0 24 15,-12 3-1-15,3 4-11 0,-9 8-12 16,6 2-10-16,4 14-2 16,5 12 0-16,7 13 2 15,6 8-2-15,10 11-1 0,8 2-2 16,6 2-1-16,14-3 0 15,4-4 11-15,3-8-9 16,1-8-4 0,-6-10-1-16,-2-12-1 15,-8-12-8-15,-4-7-77 16,-2-13-89-16,-2-7-114 16,2-4-286-16</inkml:trace>
  <inkml:trace contextRef="#ctx0" brushRef="#br0" timeOffset="87936.26">16264 7734 879 0,'0'0'81'16,"14"43"17"-16,-10-13-20 16,-2 8-29-1,0 2 13-15,-2 7 3 16,4 2-5-16,-2 0-10 15,2 1-2-15,-2-7 1 0,4-4-15 16,-2-8-12-16,-4-9 0 16,0-11-14-16,0-11-9 15,0-9-25-15,-4-19 15 16,-2-14 11-16,2-15-1 16,0-12 2-16,0-8 0 0,0-2-2 15,4 0 2-15,0 10 0 0,2 8 1 16,10 11-1-16,6 14 1 15,6 12 3-15,8 11 2 16,-1 11 0-16,5 6-2 16,-6 15-1-16,-8 9 0 15,-10 6-8-15,-12 9-6 0,-6 4-30 16,-16-2-21-16,-6-4-14 0,-4-5-29 16,-3-7-75-16,3-9-59 15,4-10 21-15,6-9 37 16,10-5-91-16</inkml:trace>
  <inkml:trace contextRef="#ctx0" brushRef="#br0" timeOffset="88259.47">16370 7785 41 0,'35'-19'76'0,"3"6"18"15,2-1 22-15,-2 2-2 16,3 0-25-16,3-2 34 16,6-2-20-16,-1-3-19 15,1 0-43-15,-4-4 7 16,-9 1 30-16,-9 2-2 0,-10 1-25 15,-14 1-21-15,-8 3 4 0,-12 3 13 16,-8 2 2-16,-7 6-3 16,-9 4-21-16,0 7-13 15,-3 7-4-15,5 6-2 0,2 7 3 16,6 3-2-16,14 4-1 16,2 3 2-16,12 0-3 15,8-2 1 1,12-4-2-16,8-3-4 15,8-7-2-15,2-6 2 16,-1-9-3-16,-1-6-7 16,-8-1-28-16,-8-12-29 15,-6-6-52-15,-4-1-91 0,-4-4-96 16,-4 0-297-16</inkml:trace>
  <inkml:trace contextRef="#ctx0" brushRef="#br0" timeOffset="88607.25">17009 7551 359 0,'0'0'408'0,"8"40"-323"15,-8-15 56 1,-6 3-36-16,-2 3-23 16,0 3-20-16,-5 3-11 15,3 2-13-15,4-1-15 16,-4-5-7-16,6-6-6 0,4-10-3 15,0-13-4-15,8-11-21 16,6-17-6-16,3-13 25 16,5-9-19-16,2-3 6 0,0-1 9 15,0 8 4-15,-2 10-2 16,-1 12 4-16,-3 15 1 16,-2 8 5-16,-2 12-3 15,-2 6 4-15,-2 6 2 0,-2 2-9 16,-8 1-1-16,0-4-2 15,0-7-25-15,-4-5-55 0,2-9-45 16,2-8-89-16,6-11-8 16,2-7-64-16</inkml:trace>
  <inkml:trace contextRef="#ctx0" brushRef="#br0" timeOffset="89000.48">17417 7563 476 0,'0'0'195'15,"43"-31"-33"1,-31 21-38-16,-8 1 6 15,-4 3-62-15,-8 3-26 16,-12 3 7-16,-4 11 5 0,-3 5-13 16,-5 11-19-16,-6 5-12 15,2 7-3-15,5 5-2 16,3-2-1-16,8 0 1 16,8-4-9-16,12-5-15 0,6-10 6 15,14-14-12-15,12-10-17 0,5-18 14 16,7-13 16-16,-4-11 6 15,0-11 1-15,-7-7 6 16,-5-4-4-16,-8-2 2 16,-8-4 1-16,-6 1 3 15,-4-2 4 1,2 8 0-16,-4 8-1 16,-6 13 17-16,6 15 12 0,0 14 0 15,0 22 2-15,-2 26 43 16,2 23-71-16,-4 18 2 15,-2 18 5-15,-6 16 2 16,-2 1-10-16,-2-6-6 16,0-11-6-16,2-19-65 0,6-21-69 0,6-21-95 15,8-20-64-15,12-13-257 32</inkml:trace>
  <inkml:trace contextRef="#ctx0" brushRef="#br0" timeOffset="89563.16">17981 7709 735 0,'0'0'180'0,"0"0"-32"16,0 0-15-16,0 0-11 15,-32-34-28 1,14 28-29-16,-2 5-18 16,2 3-21-16,-4 10-3 15,3 10-8-15,1 7-5 16,10 5-3-16,6 4-3 15,10 2-10-15,14-7-23 0,13-6-9 16,9-8-6-16,8-12 16 16,-3-8 16-16,-5-13 6 0,-10-9 3 15,-12-5-1-15,-14-7 0 16,-12-1 0-16,-14-1-21 16,-8 3-36-16,-6 5-46 0,-2 7-67 15,3 6-33-15,-1 9-91 16,12 7-217-16</inkml:trace>
  <inkml:trace contextRef="#ctx0" brushRef="#br0" timeOffset="89911">18263 7686 1037 0,'-6'29'153'0,"2"1"-21"0,-2-4-40 16,-2-4-60-16,2-8-21 15,2-8-8-15,4-6-7 16,4-15-13-16,8-9 17 16,6-4 4-16,4-3-3 15,7 2 1-15,-3 6-1 16,4 9 4-16,-2 12-3 0,2 3 9 15,-3 17 24-15,-5 10 1 16,0 7-7-16,-6 7-12 16,-2-2-12-16,-4-2-1 15,-4-9-4 1,-2-11-8-16,2-14-74 16,4-8-50-16,6-14-185 0,9-9-225 15</inkml:trace>
  <inkml:trace contextRef="#ctx0" brushRef="#br0" timeOffset="90765.38">19157 7655 977 0,'0'0'177'0,"0"0"-53"16,0 0-91-16,0 0 12 16,0 0-15-16,0 0-12 15,-34 44-11-15,30-23 3 16,6 5-5-16,12-3-3 0,6 0-1 31,9-8-4-31,5-4 5 0,0-10-3 16,0-4-1-16,-1-10 0 15,-11-9-1-15,0-2 0 16,-8-1-1-16,-2 1 2 16,-4 5 1-16,-4 3-3 15,-2 7 3-15,-2 8 1 0,0 1 6 16,0 13 44-16,-2 3-42 0,2 5-1 16,0 4-3-16,6-2 0 15,4 0-3-15,6-4-2 16,4-7-8-16,-3-4-8 15,7-6-3-15,0-5-8 0,0-9-21 16,-2-4-9-16,0-4-30 16,-4 1 0-16,-3 0-26 0,3 2 11 15,-4 4 40-15,2 2 44 16,2 1 21-16,4 1 0 16,2-1 1-16,1-2 2 15,1 1 14-15,0-1 17 0,-4 0-2 16,-4-1-5-16,-4 0 9 15,-2 1 5 1,-6-1 0-16,-4-1-18 16,-2 2-8-16,-8 2-4 15,-6 5 10-15,-4 1 3 16,-6 4-7-16,-4 8-4 16,-4 9 0-16,3 7-3 15,1 5 12-15,4 5-1 0,4 6 2 16,12 0 4-16,6-3 5 0,8-4 3 15,10-5-9-15,10-6-11 16,4-8-15-16,3-10-1 16,-1-4-5-16,0-11-4 0,-2-5-70 15,-8-3-67-15,-2-2-71 16,-3 6-136-16</inkml:trace>
  <inkml:trace contextRef="#ctx0" brushRef="#br0" timeOffset="91298.48">20309 7659 495 0,'0'0'208'0,"0"0"-39"16,-24-36-38-16,4 29 1 16,-4 1-33-16,-6 6-28 15,1 0-32-15,-3 11-20 16,2 7-8-16,2 8-3 15,6 7-1 1,6 5-1-16,8 2-2 16,8 0 1-16,10-5 0 15,10-7-2-15,8-11-8 0,8-10-25 16,-6-9-5-16,3-12 5 16,-5-8-11-16,-2-8 2 15,-8-3 8-15,-4 0 23 16,-4 2 7-16,-8 7 0 0,0 6 1 15,0 7 1-15,-2 9 27 16,0 8 77-16,0 11-47 0,0 9-23 16,0 3-13-16,0 5-4 15,0 3-12-15,0-2-4 16,2-5-2-16,0-8-12 16,2-10-28-1,2-11-61-15,4-9-81 16,-1-12-71-16,5-10-68 0</inkml:trace>
  <inkml:trace contextRef="#ctx0" brushRef="#br0" timeOffset="91567.84">20474 7309 735 0,'0'0'162'0,"0"0"7"0,-6 47-90 16,0-10-50-16,-2 15-9 15,0 11-7-15,2 12 3 16,0 10-1-16,4-2-10 31,-2-6-2-31,2-8 0 0,0-13-1 16,2-19-2-16,-2-21-16 16,0-16-60-16,2-11-99 15,0-21 55-15,0-11-8 16,6-9-34-16,4-3-49 0,6-1-50 15</inkml:trace>
  <inkml:trace contextRef="#ctx0" brushRef="#br0" timeOffset="91784.51">20676 7572 459 0,'0'0'197'0,"30"0"4"16,-30 4-71-16,-10 2-35 16,-8 2-62-16,-8-1 24 0,-5 6-13 15,1 4-23-15,-4 3-1 16,8 3 17-16,6 3 5 0,6 3 8 15,10 3 6-15,4-1-7 16,8-1-10-16,8-3-17 16,6-2-12-16,-4-7-8 15,6-3-4-15,-4-6-1 0,-4-5-43 16,-5-3-36-16,-5-2-42 16,-4-4-132-1,0-1-75-15</inkml:trace>
  <inkml:trace contextRef="#ctx0" brushRef="#br0" timeOffset="92286.03">21119 7143 899 0,'0'0'172'0,"6"51"-33"0,-6-7-47 15,0 13-39-15,-6 18-18 16,-6 8-22-16,0 10-5 16,-2 0-7-16,0-4-3 15,1-13-7-15,3-15-65 16,4-19-52-16,4-18-53 16,2-17-62-1,10-10-367-15</inkml:trace>
  <inkml:trace contextRef="#ctx0" brushRef="#br0" timeOffset="92618.26">21357 7724 576 0,'0'0'124'0,"50"-14"-32"16,-24 0-39-16,-2 0-32 15,-2 0 15-15,-2 0-15 16,-5 3-1-16,-9 1 13 15,-4 3 11-15,-4 2-22 16,-12 5 4-16,-3 0 25 0,-9 3-19 31,-4 4-10-31,-2 4-18 0,0 1 3 16,3 7-2-16,1 7-1 16,4 4 4-16,10 6 1 15,4 2 16-15,10 0 25 16,4-2-9-16,16-6-13 15,6-5-21-15,4-5-10 0,3-9 2 16,1-5-2-16,-8-6-44 0,0-3-66 16,-10-5-104-16,0-5-149 15</inkml:trace>
  <inkml:trace contextRef="#ctx0" brushRef="#br0" timeOffset="93018.85">21798 7698 580 0,'0'0'76'0,"0"0"76"16,-31 3-48-16,7 4 14 16,-4 4-39-16,0 8-35 15,0 4-16-15,1 6-5 0,3 4 2 16,4 5-3-16,6-1-8 15,10 0-3-15,4-6-4 16,4-8-6-16,12-10-13 16,6-9-16-16,6-4-7 0,1-11 19 15,1-6-2-15,-2-3-3 16,-6 0 2-16,-4 1 27 0,-4 1-8 16,-8 4 1-16,-2 2-2 15,-4 7 1-15,0 0 7 16,-2 5 10-16,-2 5 13 15,0 8 14-15,0 2-18 0,-2 7-5 16,4 1-6-16,0 2-12 16,0-1-1-1,0-5-18-15,2-5-45 16,0-7-48-16,8-7-105 16,2-9-148-16</inkml:trace>
  <inkml:trace contextRef="#ctx0" brushRef="#br0" timeOffset="93351.21">21993 7864 700 0,'0'0'100'0,"18"51"17"0,-12-27 7 16,-4-5-54-16,-2 0-6 16,0-6-31-16,-2-6-20 15,-6-3-10-15,2-4-5 16,-2-1-1-1,4-7 5-15,-2-4-1 16,2-5 7-16,2-1 11 16,2-3 2-16,0-5 6 0,6-2 2 15,2 3-11-15,2-2-8 16,4 3-3-16,0 1-3 16,2 5-1-16,0 1 0 15,2 3 0-15,-1 3-2 0,-1 1-22 16,0 5-42-16,-4 3-28 15,0-1-46-15,-4 3-50 0,0 3-102 16,0 2-235-16</inkml:trace>
  <inkml:trace contextRef="#ctx0" brushRef="#br0" timeOffset="94014.64">22233 7710 640 0,'0'0'135'0,"10"36"-28"16,-8-11 20-16,-2 2-45 0,0 3-3 31,-2 3-26-31,-2 0-16 0,-2-3-6 16,3-6-13-16,-3-9-4 16,6-7-7-16,0-10-6 15,4-13-24-15,3-8 18 16,3-5 10-16,4-8-22 15,2 0-17-15,0 0 2 0,2 7-7 16,-4 9 5-16,0 7-4 0,-2 9 31 16,0 7 10-16,-4 10 3 15,-1 3 2-15,1 4 10 16,-4 2 10-16,0-2 1 16,-2 2-4-16,-2-2-14 15,0-2-5-15,0-1-5 0,0-5 0 16,0-2-23-1,0-3-35-15,2-3-6 16,0-1-24-16,2 0-16 16,-2-2 5-16,0-1 11 15,2 0 3-15,2-2 44 16,4-5 14-16,2-3 27 0,6-1 14 16,4-5 29-16,8 0 21 15,-1-4-2-15,7-3-9 0,-2-2-11 16,-6 0-17-16,-4 2-29 15,-5 1 56-15,-11 4-36 16,-6 4-7-16,-4 4 6 16,-6 3 8-16,-7 5 4 0,-7 2 0 15,-4 10 2-15,-4 8-12 16,0 8-4 0,2 8 1-16,1 7 7 15,5 1 0-15,6 1-14 16,6-3-6-16,8-6 3 15,2-7-3-15,8-10 1 16,10-9-1-16,4-5-7 0,3-6-4 16,3-7-7-16,0-8-11 15,-2 0-20-15,-4 1-66 0,-8 1-42 16,-2 4-265-16</inkml:trace>
  <inkml:trace contextRef="#ctx0" brushRef="#br0" timeOffset="94391.31">22843 7761 471 0,'0'0'152'0,"0"0"-27"0,14 38-29 16,-14-19-26-16,0 3 22 15,-6-1-19-15,0 1-26 16,2-2 5-1,0-4 2-15,4-4-9 16,0-3-19-16,-4 0-6 16,4-5-13-16,4-3-1 0,-2-1-4 15,2-2-2-15,2-8-3 16,2-6 2-16,2-4-1 16,-2-6 2-16,2-2-3 15,0-1 4-15,0-1-1 0,0 2 4 16,0 4 2-16,2 2-1 15,2 4-1-15,5 3 0 16,-3 2-2-16,4 3 1 0,2 0-2 16,2 4-20-16,0 1-25 15,0-2-32-15,-1 6-40 16,3-2-48 0,6 0-102-16,-6 3-172 15</inkml:trace>
  <inkml:trace contextRef="#ctx0" brushRef="#br0" timeOffset="138105.75">2932 9433 1036 0,'0'0'221'16,"0"63"-71"-16,4-20-43 16,0 10-53-16,6 7-9 15,-6 7-8-15,4-3-1 16,-2-1-14-16,2-5-11 15,-4-9-4-15,-4-11-4 0,0-10-2 0,0-9-5 16,0-6 2-16,0-12-8 16,-4-2-42-16,-2-13 7 15,0-8 30-15,0-8 11 16,-6-8 3-16,2-7-1 16,2-7 5-16,-2-5-2 0,2-7 0 31,4 1-2-31,0-1 4 0,4 6-4 15,0 3 4-15,4 10-2 16,6 3 1-16,8 6 3 16,6 2-1-16,6 3 6 15,3 4 4-15,9 6-8 0,4 8-1 16,-3 9-1-16,1 13-2 16,-8 15 3-16,-10 16 12 0,-12 11-10 15,-18 10 0-15,-16 1 0 16,-12-2-7-16,-8-6 0 15,-2-11-4-15,-1-13-8 0,1-15-36 16,8-13-60 0,8-4-47-16,9-14-135 0,9-5-210 15</inkml:trace>
  <inkml:trace contextRef="#ctx0" brushRef="#br0" timeOffset="138599.91">3589 9325 1012 0,'0'0'234'0,"-25"9"-146"16,1-4 11-16,-2 2-62 16,-2-2-21-16,-2 1-11 15,4 2-3 1,1 2-2-16,7 1 3 15,6 3 1-15,2-1-4 16,8 0 0-16,8-1 8 16,12-3-5-16,8-2 0 0,9-2-5 15,5-3 3-15,6 4 4 16,-9 5-4-16,-5 0 9 16,-12 8-4-16,-12 4 0 0,-12 4-6 15,-12 3-9-15,-10-3-9 16,-9 0-16-16,-3-6-36 0,4-4-58 15,-2-7-19-15,9-8-44 16,5-2-32-16,10-7-173 16</inkml:trace>
  <inkml:trace contextRef="#ctx0" brushRef="#br0" timeOffset="138938.84">3629 9527 444 0,'0'0'500'16,"42"0"-322"0,-16-7-22-16,-1-6-86 15,1-5-37-15,0-2-16 0,0-3-13 16,-4-2-1-16,-10 2 4 16,-4 1-2-16,-8 4-5 15,-2 2 0-15,-12 2 3 16,-8 6 3-16,-4 3 2 15,-4 5-2-15,0 10-1 0,1 5-2 16,3 10 0-16,4 8 2 16,6 7 5-16,6 7 28 0,6 2-2 15,4 0-11-15,6-3-14 16,8-8-6-16,8-9-2 16,8-10-19-16,2-15-29 15,1-5-15 1,-3-14-30-16,-2-4-60 15,-4-3-95-15,-6-2-131 0</inkml:trace>
  <inkml:trace contextRef="#ctx0" brushRef="#br0" timeOffset="139324.5">4032 9395 794 0,'0'0'133'0,"0"0"13"15,-37 28 14-15,17-10-53 16,0 6-35-16,0 7-40 16,4 4-22-16,4 3-3 0,8-2-7 31,4-4 3-31,4-6-12 0,10-12-4 16,8-7-11-16,2-9-24 15,6-13-10-15,1-10 10 0,-1-8 6 16,-4-4 8-16,-6-4 32 15,-4 0 0-15,-6 3 3 0,-6 7 0 16,2 5 8-16,-6 7 12 16,0 9 16-16,0 7 23 15,4 6 24-15,0 10-14 16,-2 8-44-16,2 7-12 16,-1 5-4-16,5 4-9 15,-8 4 1-15,4-2-11 16,0-6-30-16,-4-5-33 0,4-9-56 15,2-8-95-15,6-9-178 0</inkml:trace>
  <inkml:trace contextRef="#ctx0" brushRef="#br0" timeOffset="139772.41">4463 9281 931 0,'0'0'171'0,"0"0"-13"0,0 0-86 15,-41-3 19-15,7 17-17 16,-4 9-28-16,-6 10-16 16,5 9-17-16,3 8-11 15,8 7 1-15,8 1 2 0,10-3-9 16,6-4-14-16,8-11-8 16,8-12 5-16,12-14 1 0,10-14-23 15,6-15-4-15,5-18 12 16,-5-14-20-16,2-9-9 0,-10-5 34 15,-11-5 22-15,-9-1 8 16,-12-1 2-16,-4 0 23 16,-10 1 8-16,-5-2 2 15,1 1-1 1,0 8 7-16,2 11 17 16,10 15-18-16,2 16-7 15,8 18 21-15,6 23 70 16,6 24-99-16,0 20-14 0,2 17 0 15,-1 13-5-15,-7 7-2 16,-2-5-4-16,0-9-4 16,-4-17-18-16,0-21-52 0,-4-22-49 15,2-23-47-15,6-14-235 16,4-18-185-16</inkml:trace>
  <inkml:trace contextRef="#ctx0" brushRef="#br0" timeOffset="140104.62">4871 9250 910 0,'0'0'83'0,"0"0"-43"16,-34 13 108-16,10 2-57 16,-6 8-36-16,0 9-24 15,5 6-5 1,-1 9-9-16,2 2-1 15,6 3-5-15,8-7-7 0,10-3-3 16,0-11 3-16,12-11 0 16,10-12-2-16,8-10-19 15,5-13-23-15,9-10-9 16,2-10 28-16,-2-3 21 0,-11 3 3 16,-3 4 28-16,-12 6 13 0,-16 9-19 15,-4 6-19-15,-18 7-3 16,-8 1 1-16,-5 3-1 15,-13-1-2-15,-2 0-4 16,-2 0-57-16,9-1-148 16,-1-1-368-16</inkml:trace>
  <inkml:trace contextRef="#ctx0" brushRef="#br0" timeOffset="141044.69">5119 9443 638 0,'-8'0'107'0,"4"0"24"0,0 1 21 16,2-1 23-16,2 2 21 16,0-1-37-16,10 2-18 15,6-3-47-15,8 0-51 16,7-6-26-16,3-2-11 16,2-2-11-16,-2 1-76 0,-4 1-92 15,-5 7-156-15,-7 1-547 16</inkml:trace>
  <inkml:trace contextRef="#ctx0" brushRef="#br0" timeOffset="141847.01">5888 9032 812 0,'0'0'127'0,"4"-46"33"16,-8 26-73-16,-10 3-28 15,2 6-7-15,-8 2-7 16,0 6-2-16,-2 3 0 16,2 5-8-16,-2 11-15 0,1 6 3 15,3 9 8-15,2 7 8 16,2 10-11-16,6 10 0 16,0 5 4-16,4 3-13 15,2 3-15-15,4-2 3 0,6-4-10 16,0-10-14-16,2-14-52 15,2-9-5 1,-2-15-16-16,2-13-96 16,-2-7-162-16,-4-6-430 15</inkml:trace>
  <inkml:trace contextRef="#ctx0" brushRef="#br0" timeOffset="142295.13">5524 9421 1154 0,'0'0'236'0,"0"0"-167"0,0 0 10 15,0 0-82-15,46 12-39 16,-20-18-57-16,3 0-75 16,-1 2-107-1,4 0 3-15,0 4-16 16,-2 5 46-16,3 3 185 15,-3-1 315-15,2-1 2 0,4-3-103 16,-1-3-92-16,1-4-14 16,-2-8-15-16,0-2-24 15,-4-3 3-15,-9-2 17 0,-5 1 9 16,-8 2 22-16,-8 1 26 0,-4 1 5 16,-8 2-7-1,-14 7 0-15,1 3-21 16,-9 3-29-16,-2 10-12 15,2 8-11-15,7 9-4 16,3 8 3-16,6 6 12 16,8 2 13-16,4 0 1 0,8-4-7 0,8-8-7 15,10-8-6-15,10-11-16 0,5-12-15 16,3-7-11-16,4-11-11 16,-5-6-17-16,-3-2-33 15,-6-1-91-15,-6 5-160 16</inkml:trace>
  <inkml:trace contextRef="#ctx0" brushRef="#br0" timeOffset="142735.87">6394 9340 503 0,'0'0'453'0,"0"0"-292"16,0 0-55-16,0 0-32 0,-40-15 32 15,11 22-42-15,-3 4-25 16,0 7-16-16,2 5-12 16,0 6-5-16,9 7 3 15,3 0-3-15,10-1-6 0,4-4 4 16,8-6-15-16,12-11-23 16,8-9-19-1,9-6 2-15,1-12 21 16,2-8-5-16,2-5 13 15,-9-5 19-15,-3 3 7 16,-12 0 8-16,-6 3 5 16,-4 5-4-16,-4 5-8 15,0 8 6-15,0 7 10 0,-8 4-5 16,6 12 43-16,0 10-32 0,2 7-10 16,0 1 1-16,-2 4-5 15,8-1-13-15,2-8 4 16,2-10-11-16,2-6-26 15,-2-13-33-15,2-10-48 0,0-12-68 16,-2-11-87-16,1-6-309 16</inkml:trace>
  <inkml:trace contextRef="#ctx0" brushRef="#br0" timeOffset="142934.25">6420 8789 745 0,'0'0'477'0,"0"0"-401"0,6 29 81 16,0 13-107-16,4 14-36 15,0 16-3-15,2 11-2 16,2 7-7-16,1-8-1 0,-3-7-1 16,-4-13-12-16,-2-19-70 15,-6-16-95-15,0-18-212 16,-8-9-328-16</inkml:trace>
  <inkml:trace contextRef="#ctx0" brushRef="#br0" timeOffset="143435.1">6299 9183 1242 0,'0'0'143'0,"36"20"-40"0,-11-11-22 16,5-5-61-16,4-4-20 15,2 0-41-15,1-4-37 0,-1 0-33 16,-2 2-51-16,0 0-52 16,-8 1 10-16,-9 1 3 15,1 0 34-15,-2 5 157 16,-6-1 101-16,-2 4 100 0,0 2-54 16,-4 5-14-16,0 2-10 15,0 4-28-15,-2 6-22 0,-2 1-10 16,4 0-22-16,4-1-9 15,0-2 6-15,0-3 0 16,6-6-10-16,0-2-14 16,1-7-2-1,-3-7-2-15,2-4-2 16,-4-10-5-16,2-7-12 16,-6-5 3-16,-4-6 12 0,0-2 1 15,-2-1 2-15,-2 2 2 16,-2 3-1-16,0 6 3 15,0 8 15-15,4 8 6 16,0 8 3-16,8 15 62 0,0 7-58 16,6 9-10-16,0 6 8 15,2 2-3-15,-2 1-15 0,2-6-9 16,-7-5-2-16,3-9-10 16,-8-9-55-16,-2-11-45 15,0-12-119-15,-2-7-90 16,0-5-322-16</inkml:trace>
  <inkml:trace contextRef="#ctx0" brushRef="#br0" timeOffset="143951.29">7022 9334 790 0,'0'0'134'0,"26"47"-2"15,-18-23 17-15,2-3-84 16,-5-5-28-16,1-3-19 15,-6-4-15-15,0-5-3 16,0-4-8-16,0-7-14 16,0-7 11-16,0-2 8 15,0-3 6-15,0-2-4 16,6 1 4-16,0 3-4 0,0 1 1 0,2 3-18 16,-2 1-27-16,0 3 8 15,0 1 6-15,2 4 16 16,0 0 13-16,2 4-1 15,2 0 0-15,-2 0 4 16,6-2 4-16,0-3-4 16,3-3 3-1,5-6-3-15,2-5 0 0,2-2-4 16,-4-5-23-16,-2 3 27 16,-12-2-1-16,-4 0-6 15,-8 4-23-15,-8 5 13 16,-10 4 12-16,-4 8 2 15,-2 6 1-15,-4 13 0 0,2 10 3 16,5 7 11-16,7 6 23 0,2 3 24 16,14-2 7-16,2-2-2 15,14-4-7-15,2-9-23 16,7-6-30-16,5-8-3 16,4-7-11-16,-4-7-41 15,-2-9-40-15,-7-3-10 0,-7-6-51 16,-4 2-37-16,-10-1-111 0</inkml:trace>
  <inkml:trace contextRef="#ctx0" brushRef="#br0" timeOffset="144520.31">7687 9132 549 0,'0'0'499'0,"-39"24"-434"0,15-10 21 16,0-1-53-16,0-1-30 15,6 1-2-15,-2-1-11 16,10-1 2-16,10-1 16 16,0 1 26-16,14-4 36 0,14 1-4 15,8-4-27-15,4 0-8 16,7 1-10-16,-1 1-6 0,-12 3 0 15,-7 2 1-15,-15 6-6 16,-12 3-12-16,-12 4-10 0,-11-2-19 16,-7 1-38-16,-4-3-55 15,0-2-79-15,5-4-162 16,5-5-358-16</inkml:trace>
  <inkml:trace contextRef="#ctx0" brushRef="#br0" timeOffset="144874.59">7858 9275 733 0,'26'-12'234'0,"4"1"-46"15,1-5-75-15,-1-3-61 16,-4 2 4-16,-8 0-28 15,-4 2-18-15,-10 1-5 16,-4 4-8-16,-10 1 1 16,-10 4 8-1,-4 3 4-15,-4 4 1 16,1 9-2-16,-3 7-7 0,4 6 1 16,0 6 2-16,8 6-3 15,6 0 2-15,8-1 0 16,4-6 6-16,14-4 2 15,10-9-5-15,10-7-11 16,6-9-19-16,1-4 1 0,-1-10 0 16,-4-1-5-16,-6-5-32 15,-11 1-64-15,-5 2-110 16,-6 3-195 0</inkml:trace>
  <inkml:trace contextRef="#ctx0" brushRef="#br0" timeOffset="145152.26">8108 8785 394 0,'0'47'801'0,"6"13"-771"0,0 11 113 16,-2 9-84-16,2 0-43 16,-2-2-13-16,0-10-3 15,-2-12-6-15,0-15-47 0,0-17-93 16,2-13-123-16,0-11-177 16</inkml:trace>
  <inkml:trace contextRef="#ctx0" brushRef="#br0" timeOffset="145468.53">8333 9234 397 0,'0'0'368'0,"44"-3"-266"0,-25-4 17 16,-1-6-43-16,-2-3-4 15,-4-5-35-15,-2 0-14 16,-10-2-12-16,0 0 5 15,-16 2 4-15,0 6-5 0,-4 6-2 16,-5 9-5-16,-1 7-1 0,4 14-1 16,2 9-2-16,6 6 7 15,4 3 26-15,8 2 18 16,0-2-3-16,12-5-1 16,4-5-18-16,6-9-21 15,2-4-10-15,-4-10-3 0,0-6-12 16,-3-8-22-1,-7-6-22-15,-2-6-61 16,-2-3-103-16,-2 0-207 16</inkml:trace>
  <inkml:trace contextRef="#ctx0" brushRef="#br0" timeOffset="145753.07">8673 9088 844 0,'0'0'259'0,"0"0"-173"16,-42 24 37-16,22-8-70 15,-6 3-14-15,0 8-30 16,0 4-3-16,5 3-3 0,5 0 0 16,6-1-1-16,8-5 3 15,6-5-6-15,12-9 2 16,2-8-5-16,9-4-5 15,5-5-14-15,-2-6-18 0,0-3-10 16,-4-1 5-16,-11-4 23 16,-3 1-26-1,-4-1-101-15,-6 1-89 16,-2 0-338-16</inkml:trace>
  <inkml:trace contextRef="#ctx0" brushRef="#br0" timeOffset="146022.93">8710 8675 939 0,'4'34'134'15,"6"15"-108"-15,2 15 56 16,2 12-13-16,2 6-7 16,-2 0-18-16,2-3-18 0,-10-12-17 15,-2-11-11-15,-4-15-5 16,-4-17-88-16,-6-11-167 16,-4-12-371-16</inkml:trace>
  <inkml:trace contextRef="#ctx0" brushRef="#br0" timeOffset="146201.34">8524 9037 1251 0,'0'0'136'0,"35"-5"-4"16,-5 0-64-16,0-5-26 0,6-4-30 16,3 1-12-16,-1 0-32 15,0 4-29-15,-4 0-21 0,-5 6-59 16,-1 3-104-16,-6 3-212 15</inkml:trace>
  <inkml:trace contextRef="#ctx0" brushRef="#br0" timeOffset="146401.04">9036 9128 821 0,'8'29'81'0,"2"1"75"16,-2-2-73-16,-4-3-48 0,-2-3-21 16,-2-6-14-16,0-4-4 15,0-6-46-15,0-6-118 16,0-8-108-16,0-7-47 16,4-4-15-16</inkml:trace>
  <inkml:trace contextRef="#ctx0" brushRef="#br0" timeOffset="146717.53">9209 9137 705 0,'0'0'157'0,"0"0"-38"0,-8 32-5 0,-2-16-44 16,-2 7-13-16,2 1-28 15,-2 3-4-15,4-3-8 0,4 0 0 16,4-6-5-16,4-5-5 15,6-8-3-15,4-5-4 16,4-3-21-16,0-8-19 16,2-6-4-16,2-4-9 0,-1-2-6 15,-7-2 27 1,2-2 28-16,-12 4 5 0,-4-1-5 0,-2 1 3 31,-8 0-3-31,-4-1 0 16,-6 3 2-16,3 0 1 15,-9-2-2-15,4 0-39 16,-4 3-67-16,6 2-55 0,6 7-269 16</inkml:trace>
  <inkml:trace contextRef="#ctx0" brushRef="#br0" timeOffset="147124.25">9407 9156 866 0,'0'31'70'0,"-2"-2"99"16,2-1-93-16,-3-8-22 16,-1-6-28-16,4-5-15 15,0-9-8-15,4-7-2 0,-1-13-7 16,7-7 7-16,6-6-1 16,0-4-1-16,4-1 2 15,4 5 0-15,2 6 1 0,0 10-44 16,-1 12 70-16,-1 5 2 15,-4 13 1-15,-4 9-5 16,-2 7-9-16,-6 5-4 16,-4-1-10-16,-4 3-5 0,0-6-3 15,0-3-65-15,-2-6-121 16,0-5-240 0</inkml:trace>
  <inkml:trace contextRef="#ctx0" brushRef="#br0" timeOffset="147555.67">8968 8903 597 0,'0'0'442'16,"0"0"-372"-16,0 0 27 15,0 0-83-15,0 0-12 0,0 0-108 16,28 23-292-16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3:10:04.86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14330 7108 459 0,'-28'34'179'0,"6"0"-36"15,4 2-6-15,4-3-22 16,2-2-40-16,8-5-26 16,4-3-4-16,10-4 4 15,8-7-1-15,16-2-13 0,10-4-22 31,13-2-7-31,9 1-4 0,-1 6 1 16,-5 6-5-16,-12 12 4 16,-21 9 1-16,-19 8 1 0,-18 6-4 15,-19 5-3-15,-15-3 0 16,-12-6 1-16,-3-7-7 0,1-8-43 16,4-12-51-16,5-12-43 15,11-6-56-15,12-7-68 16,14-9-216-16</inkml:trace>
  <inkml:trace contextRef="#ctx0" brushRef="#br0" timeOffset="400.24">14878 6574 957 0,'8'52'36'0,"2"22"13"0,2 18 38 15,0 19-4-15,2 14-38 16,-5 8-24-16,-1 1-19 16,0-7 0-16,-8-8-4 15,0-12-2-15,0-19-27 16,-10-19-84-1,6-19-86-15,4-18-151 16</inkml:trace>
  <inkml:trace contextRef="#ctx0" brushRef="#br0" timeOffset="786">15561 7363 810 0,'0'0'78'0,"0"0"-1"0,0 0-29 16,-37 41 30-16,5-24-19 15,-2 5-44-15,-6 8-11 16,2 3-1-16,5 6-2 0,1 4 1 16,8 4-2-16,10-4 5 15,4-2-2-15,10-7 0 16,18-11-2-16,8-11-4 0,12-12-11 15,9-14-41-15,7-14 13 16,0-7 2-16,-3-3 6 16,-9 0 35-1,-10 0 2-15,-12 3 0 16,-16 0 9-16,-10 1-5 16,-10-1-3-16,-10 1-4 15,-6 1 0-15,-2 5-1 0,-5 4 0 16,3 10-3-16,4 10-12 15,6 7-107-15,4 11-89 16,11 6-140-16</inkml:trace>
  <inkml:trace contextRef="#ctx0" brushRef="#br0" timeOffset="1218.37">15893 7234 710 0,'0'0'111'0,"0"0"-10"0,16 33 2 16,-16-12-24-16,-8 9-33 15,-2 4-9-15,-2 7-2 16,-2 6-14-16,2 2-5 16,0 3-3-16,6-1-3 15,2-4-3-15,4-5-4 0,10-6-3 16,8-10 2-16,8-12-3 0,8-10-3 15,8-9-16-15,5-17 7 16,5-6-20-16,-4-3 1 16,-7-5 34-16,-7 3-36 15,-12 1 39-15,-10 9-5 16,-10 3 0-16,-2 11-1 0,0 9-2 0,-4 5 4 16,0 12 3-16,2 6-3 15,2-1-1-15,4-1 3 16,10-5 0-16,0-7 1 15,9-5 6-15,5-5-16 16,8-13-7-16,2-13 13 0,1-10-25 31,-1-14-32-31,-8-11 40 0,-6-12 3 16,-10-4-50-16,-4-8-118 16,-6 0-336-16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15:03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22444 11797 188 0,'0'0'94'0,"0"0"-46"16,0 0-15-16,-42 19-11 16,20-9-9-16,-3 1-6 0,5 1 5 15,-6-2 10-15,8 0 8 16,6-1 10-16,2 1 16 15,2-6 14-15,6 1-9 16,2-2-10-16,6-3-13 0,6 0-19 16,6-5-7-16,8-2 2 15,8-3 0-15,3-1 2 0,3 1-2 16,0-1 4-16,-4 6 19 16,-7-1-22-16,-7 5-5 0,-10 1 1 15,-10 5 2-15,-12 4-5 16,-12 5-7-16,-11 0-1 31,-7 2 2-31,-10 1 1 16,1-2 0-16,3-5-1 0,6-1-1 15,6-3-4-15,11-2-15 16,7-3-1-16,8 1 14 16,8 0 6-16,2-2 5 15,12 0-5-15,7-2 6 0,9-3 6 16,10-3 1-16,4-1-4 15,1 0 6-15,-1 0 1 0,-10 4 10 16,-10 5-1-16,-16 4 5 16,-12 11 1-16,-20 10-29 15,-12 4 0-15,-10 5 0 16,-5-1-2-16,-1 1-8 16,6-6-33-16,7-7 16 0,9-6 21 15,10-9 5 1,10-5-2-16,10-4-3 15,8-11 2-15,14-8 4 16,14-6 7-16,11-5-6 16,15-4-2-16,7-2 3 0,1 3 4 15,-5 8 0 1,-11 8 8-16,-10 9-3 0,-18 9 10 16,-22 7 7-16,-6 11-7 0,-14 4-25 15,-8 3 5-15,-8 3-1 16,-4 3 0-16,-1 0-2 0,-1-1 1 15,8-5-2-15,4-6 2 16,4-5-1-16,12-12-1 16,10-7-6-16,14-12 0 15,10-11 5-15,14-7 1 0,10-9-1 16,3 0-5-16,-1 3-13 16,-6 6 4-16,-19 13 1 0,-15 13-3 15,-18 12-35-15,-19 18 10 16,-17 8-16-16,-8 5-38 15,-1 3-63-15,-1 0-88 16</inkml:trace>
  <inkml:trace contextRef="#ctx0" brushRef="#br0" timeOffset="901.66">22257 11427 154 0,'2'5'358'0,"2"2"-197"16,0 1-53-16,0-3-25 15,4-3-21-15,0-2-21 16,4-7-25-16,6-3-9 0,2-2 5 16,4-4 5-16,-3 0 6 15,5 1 5 1,0 2 3-16,-2 3 7 15,-2 3-5-15,-6 5-3 16,-2 0-8-16,-4 2-6 16,-10 7-6-16,0 3-8 0,0 3-3 15,-14 6-1-15,2 2 1 16,-4 6 2-16,-4 2-1 16,4 3 2-16,-4 1-1 0,0 0 1 15,4-1-5-15,1 0-25 16,-1-4-16-16,4-5-7 15,4-7-4-15,2-6-22 0,6-10-21 16,0-10-97-16,10-8-45 0,0-6-148 16</inkml:trace>
  <inkml:trace contextRef="#ctx0" brushRef="#br0" timeOffset="1148.47">22337 11540 501 0,'0'0'185'0,"0"0"-59"0,0 0-37 15,4 29-10-15,0-27-18 16,0-1-12-16,4-1-19 0,2-3-16 16,3-4-9-16,5-3 0 15,2-6-2-15,4-1-3 16,-2-1 1-16,0-1-2 15,0 1-17-15,-5 3-55 0,-1 3-58 16,-4 5-32-16,-4 4-136 16,0 3-143-16</inkml:trace>
  <inkml:trace contextRef="#ctx0" brushRef="#br0" timeOffset="1502.58">22716 11393 419 0,'0'0'181'0,"12"28"-41"16,-8-11-47-16,-4 1-16 16,0 1-21-16,-2 0-18 0,-6-3-13 15,2-1-12-15,0-4-8 0,0-3-3 16,2-4-1-16,4-3-1 15,0-1-1-15,8 0 8 16,4 3 13-16,2-3-14 0,4 2-4 16,4 2 0-16,2-1-1 31,-1 3-1-31,-3 0 1 16,-6 3-1-16,-6 1 3 0,-8 4-4 15,-12-1 0-15,-10 2 1 16,-7-1-2-16,-7-5-23 15,-6 0-54-15,2-3-60 16,7-4-105-16,7-2-262 0</inkml:trace>
  <inkml:trace contextRef="#ctx0" brushRef="#br0" timeOffset="1803.04">22732 11320 388 0,'0'0'375'0,"0"0"-208"16,0 0-30-16,28 27-58 15,-12-27-27-15,12-4-28 16,5-10-16-16,7-6-5 16,4-5-5-16,-3 0-17 15,-1-1-54-15,-6 3-41 0,-10 6-38 16,-6 8-114-16,-8 9-341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07T16:48:13.13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20817 649 0,'0'0'0,"0"0"16,0 0-16,0 0 15,0 0 1,0 0-16,0 0 16,0 0-1,0 0-15,-48 68 16,41-27-16,3 12 16,5 9-1,5 5 1,7 13-16,8 18 15,2 16-15,-3 2 16,1 29 0,-5-1-16,-3 18 15,1 0 1,-7-11-16,0-5 16,-2-14-16,0-27 15,-4-28 1,-1-22-16,-3-22 15,-2-14 1,2-14-16,-2-5 16,2 0-1,0 0-15,3 0 16,0 0 0,-4-73-16,4 57 15,3 0-15,-1 2 16,3 3-1,-2 0-15,2 4 16,-2 0 0,-1 0-16,1 3 15,0 1-15,-3 3 16,0 0 0,0 0-1,0 0-15,0 0 16,0 0-16,0 0 15,0 0 1,0 0-16,66-15 16,-42 12-1,7-4-15,9 5 16,7-2-16,3 1 16,0 3-1,-1-2-15,-3 2 16,5 0-1,9 2-15,6-2 16,-2 2 0,-6-2-16,-13 0 15,6-2 1</inkml:trace>
  <inkml:trace contextRef="#ctx0" brushRef="#br0" timeOffset="575.98">20891 1557 0,'0'0'0,"0"0"16,0 0-1,0 0-15,0 0 16,0 0 0,75-4-16,-41-1 15,11 3 1,10-3-16,3 5 16,-1 0-16,-3-2 15,-6 2 1,-5-5-16,-4 3 15,-5-2 1,-6 3-16,14-11 16</inkml:trace>
  <inkml:trace contextRef="#ctx0" brushRef="#br0" timeOffset="1037.23">20987 737 0,'0'0'0,"68"-24"15,17-3-15,-7 2 16,-16 8-16,-17 4 16,-10 5-1,-4 4 1,8 0-16,14 2 16,13-8-16,3-15 15,11-18 1</inkml:trace>
  <inkml:trace contextRef="#ctx0" brushRef="#br0" timeOffset="2390.21">22008 663 0,'0'0'0,"0"0"15,-13 136-15,11-25 16,5 15-16,6 11 15,4-12 1,3 7 0,2 6-16,1-10 15,4 8-15,2 10 16,-3-8 0,1 8-16,-3-4 15,-3-22 1,-4-9-16,-4-14 15,-2-24-15,-2-26 16,-2-21 0,-2-22-1,1-4-15,-4-36 16,-1-5-16,-5-25 16,-9-23-1,-11-30-15,-10-36 16,0-23-1,-2-26-15,2-7 16,2-6-16,2 10 16,0 9-1,9 37 1,13 42-16,8 32 16,10 33-16,8 22 15,4 19-15,6 13 16,-1 11-1,3 9 1,4 7-16,3 11 16,2 11-16,13 15 15,11 37 1,10 26-16,-5 13 16,4 31-1,2-2-15,6 18 16,2-16-16,-6-17 15,-6-10 1,-6-17 0,0-25-16,-1-27 15,-2-25-15,-8-21 16,-9-20 0,-7-15-16,-10-12 15,-8-11 1,-6-10-16,-4-27 15,-6-46-15,-7-27 16,-8-40 0,-5-8-16,-10-16 15,-10 12 1,-10 2-16,-7 7 16,4 14-16</inkml:trace>
  <inkml:trace contextRef="#ctx0" brushRef="#br0" timeOffset="3243.41">23430 656 0,'0'0'0,"0"0"16,12 105-16,-6 0 15,1 17-15,-3 17 16,6-7 0,1-6-1,2 8-15,0-5 16,1-15-16,1 0 16,1-7-16,2-12 15,1-13 1,3-13-1,3-8-15,4-7 16,2-7-16,2-9 16,2-11-1,-2-9-15,1-11 16,1-9 0,6-9-16,9-6 15,11-12-15,8-14 16,-2-17-1,-2-13-15,4-4 16,-2-5 0,-8-16-16,-14-9 15,-16-4 1,-23-23-16,-30-19 16,-29-26-1,-21-8-15,-22-13 16,-29 11-16,-12 34 15,2 36 1,-8 53 0,-7 59-16,3 53 15,-8 75-15,16 38 16,3 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05:32.4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05:46.349"/>
    </inkml:context>
  </inkml:definitions>
  <inkml:trace contextRef="#ctx0" brushRef="#br0">8154 12402 134 0,'6'-3'69'0,"-2"3"4"0,0 0-32 31,0 0 22-31,2 0 23 15,2 0 0-15,-4 0-5 16,-2 0 0-16,0 0-13 0,0 3-13 16,0-1-8-16,-2 1-16 15,0-2-11-15,0 3-11 16,-2 0-2-16,-2-2-2 0,2 2-1 16,-8 0-1-16,2-1 2 15,0 3 2-15,-4-2-7 16,0 2 0-16,-4-1 2 0,0 3 0 15,-3-1-3-15,-1 1 0 16,-6 0 0-16,0-1 1 16,-4 3 0-16,-2-1-4 15,-3 1-3 1,-1-1-4-16,-2 3-4 16,0-3 2-16,1 3 1 15,1 0-1-15,0 2-5 0,0 1-8 16,5-1-3-16,-3 2 2 15,4 1-3-15,2-2 2 16,2-1 12-16,5-1 7 16,5-1 9-16,2-2 1 0,6-4-1 15,8-5 1-15,2-1-6 0,14-4 0 16,0-4 8-16,5-3 0 16,5-4 2-16,2-3 5 15,0-1-5-15,2 1 0 16,1-2-4-16,3 2 0 15,-2-1 0-15,4 1 1 0,4 2-3 0,1-3 2 16,5 0 0-16,4-2-1 16,1 1 0-16,-3 2 2 15,0 4-2-15,-9 0 1 16,-7 8 0-16,-6 2 4 16,-10 4 16-16,-10 1-7 15,-6 7-12 1,-12 2 4-16,-8 1-3 15,-8 4-4-15,-12 1 2 0,-5-1-1 16,-7 3-1-16,-5 1-3 16,-5-2-16-16,2 1-40 15,3 2-88-15,5 0-142 16</inkml:trace>
  <inkml:trace contextRef="#ctx0" brushRef="#br0" timeOffset="1287.97">15951 8476 324 0,'-2'4'99'0,"0"0"-9"16,2-4-15-16,0 0-48 15,4-6-17-15,6-6 25 16,1 0 0-16,7-5-15 16,0-1 7-16,6-1 5 15,4-2-6 1,6-1 1-16,-5-1-2 16,7 0-7-16,2 1-2 0,2-3-7 15,5 1-4-15,-5-2-2 16,8-3-2-16,-3-1 1 15,3-2 0-15,-4-1 0 16,-3-2-2-16,1 3 1 16,-2 1 0-16,-4 2-1 0,-3 3 1 0,-3 3-1 15,-4 2-2-15,-10 2 1 16,0 4-10-16,-4 5-51 16,0 5-88-16,-10 5-171 15</inkml:trace>
  <inkml:trace contextRef="#ctx0" brushRef="#br0" timeOffset="2358.29">7800 12466 305 0,'4'5'93'0,"0"-1"20"0,0 0-21 16,-4-1-28-16,0-2-25 15,0-1-17-15,-2-1-5 16,-2-6 6-16,0-3 4 16,-1-2-1-16,3-6 0 0,-2-1-3 15,-6-5-2-15,2-2 0 16,0-2-1-16,-6-5-2 0,2-4-3 16,-8-8-3-16,-2-9-4 15,-2-7-3-15,-1-7-2 16,-1-7 0-1,-2-4-2-15,0-2-2 16,2 4-29-16,10 5-219 16</inkml:trace>
  <inkml:trace contextRef="#ctx0" brushRef="#br0" timeOffset="2944.14">7344 12252 228 0,'0'0'154'0,"0"0"-70"0,0 0-19 16,0 0-32-16,0 0 14 15,14-41-14-15,-14 18 4 16,-2-5 9-16,0-7 3 0,-2-5-13 16,0-2-7-16,2-5-4 0,-6 0-7 15,4-2-3-15,0 1 2 16,2-1-3-16,2 2-4 16,0 5 3-16,4 2 7 0,6 5 16 15,4 3 0-15,3 7 0 16,7 3-1-16,6 7-4 31,0 6-4-31,4 6-17 0,5 6-5 16,1 13-3-16,4 5 0 15,1 7-3-15,-1 4-1 16,0 0 0-16,-4-6-2 16,-5-3-19-16,-5-12-32 0,-2-10-62 15,-2-5-105-15,0-11-336 16</inkml:trace>
  <inkml:trace contextRef="#ctx1" brushRef="#br0">9659 10247 0,'58'-246'0,"-36"251"16,-22-5-16</inkml:trace>
  <inkml:trace contextRef="#ctx0" brushRef="#br0" timeOffset="14784.55">16320 8137 276 0,'0'0'125'0,"0"0"-11"0,0 0-26 16,0 0-22-1,0 0-14-15,0 0-12 16,0 0-25-16,0 0-9 15,0 0 10-15,0 0 13 16,0 0 5-16,0-8 5 16,-6-8 11-16,0-7-8 0,-4-2-13 15,0-6-15-15,0-3-13 16,-8-4-1-16,1 0 0 0,-3-2-6 16,4 5-129-16,2 1-180 15</inkml:trace>
  <inkml:trace contextRef="#ctx0" brushRef="#br0" timeOffset="15340.34">16104 7989 505 0,'0'0'106'16,"0"0"-53"-16,0 0-29 15,4-42-11-15,-6 19-4 16,0-5-2-16,0-2 3 16,0-4 1-1,2 1 13-15,0 0 3 16,0 0-2-16,4 3 6 0,0 2 2 15,1 1 1-15,5 4-8 16,-4 3-6-16,2 3-2 16,4 3-4-16,0 4-1 15,4 8-1-15,0 2-1 16,4 7-7-16,2 7-2 0,1 5-1 0,3 5 0 16,2 2-1-16,2-1 0 15,0 0-2-15,-3-3 2 16,-1-5 1-1,-4-6-4-15,-2-10-43 16,-8-1-88-16,2-15-113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07:34.9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07:35.718"/>
    </inkml:context>
  </inkml:definitions>
  <inkml:trace contextRef="#ctx0" brushRef="#br0">6341 5915 277 0,'0'-19'0'0,"1"5"101"0,7 5-10 15,2 1-18-15,2 2-10 0,2 1-12 16,0 1-2-16,6 1 20 16,-4 2-35-16,4 1-15 15,6 1 3-15,3 6 5 0,9 7-4 16,2 8 0-16,11 12-6 16,13 11-11-16,-2 15 2 31,9 15-1-31,5 13 1 0,7 4-7 15,-6 4 4-15,1-3 0 16,-5-6 9-16,-3-10 0 16,-8-13 0-16,-13-12-8 0,-7-10-1 15,-10-14-5-15,-8-7 1 16,-9-6-6-16,1-6-46 16,-4-2-71-16,4-2-65 0,2 2-189 15</inkml:trace>
  <inkml:trace contextRef="#ctx0" brushRef="#br0" timeOffset="617.01">6970 6714 577 0,'34'18'80'0,"10"3"13"15,-3 6-37-15,9 2-15 16,2 4-24-16,1 0-4 16,5 2-4-16,-2-2 5 15,-1-4 7-15,1-6 12 16,-1-8-9-16,-3-10-1 16,0-5-4-16,-7-9-10 0,-1-10-3 0,-2-7-4 15,-6-6-2-15,-5-6-1 16,-5-3 1-16,-4-6-1 15,-10-4 0-15,-4-5-3 16,-16-8 1-16,-10-8-2 0,-16-8 3 16,-9-4 1-16,-13-1 2 15,-12 5-14-15,-1 10-103 0,3 13-62 16,11 11-333-16</inkml:trace>
  <inkml:trace contextRef="#ctx1" brushRef="#br0">2763 6446 0,'0'0'16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08:22.6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08:31.659"/>
    </inkml:context>
  </inkml:definitions>
  <inkml:trace contextRef="#ctx0" brushRef="#br0">8017 7908 389 0,'0'0'174'0,"0"0"-63"0,0 0-43 15,0 0-39-15,0 0-25 16,0 0-4-16,0 0 0 16,0 0 1-16,0 0-2 15,0 0 2-15,0 0-2 0,0 0 0 16,0 0-1-16,0 0 4 0,-26-34 22 15,30 11 20-15,2-6 6 16,-2-3-18-16,-2 2-14 16,0-2-16-16,-2 0-1 0,0 4-1 15,-4-2-4 1,0-2-43 0,0 2-21-16,2 0-55 0,-2 1-88 15,4 0-66-15</inkml:trace>
  <inkml:trace contextRef="#ctx0" brushRef="#br0" timeOffset="2953.87">7975 7463 174 0,'0'0'174'0,"0"0"-79"0,0 0-27 16,0 0-53-16,0 0-17 16,0 0 2-16,0 0 0 15,0 0 2-15,0 0 8 0,0 0 34 0,0 0 19 16,0 0-9-16,0 0-10 15,0 0-10-15,12 3-8 0,-10-3 1 16,2 0 1-16,4 0-9 16,-4 0-2-16,-2 0-3 15,2 0 1-15,0 0 2 16,0 0-12 0,4 0-2-16,-8 0-1 15,4 0 1-15,0 0-1 0,-2 2-1 16,2-2 0-16,0 1 0 15,-2-1-1-15,4 1 1 16,-2 0 1-16,0-1 3 16,-2 0 1-16,4 0 4 0,-2 0-1 15,2 0-1-15,-2 0-6 16,0-1-1-16,1-1 1 0,-1 0-1 16,2 2 0-16,0-2 0 15,0-1 0-15,2 1 0 16,0-1-2-16,0 0 1 15,2 1 0-15,2-3 0 16,-2 0 0-16,2 0 0 16,0 0 0-16,6 1-1 15,-6-1 3-15,1 1-2 16,3 0 0-16,2 2 0 16,-4-2 1-16,2 1-2 15,2-1 1-15,-4 2 1 16,4-1 0-16,2-2-2 15,-3 3 2-15,1-2-1 0,2 0 1 0,0 0-1 16,0-1 2-16,2 1-2 16,0-1 2-16,1 0 4 15,-1 0 1-15,4-2-1 16,-6 0-3-16,2 1-1 16,0-2-1-16,0 2 0 15,-1-1 1-15,-3 0-2 0,4 2 3 0,0-2-2 16,2 1-1-16,-2 1 1 15,3 0-1-15,1 0 2 16,-4-1-3-16,2 2 5 16,2-3 1-1,-2 5-2-15,-1-3-1 0,3 2 0 16,-2-1-1-16,2 1 1 16,0-1-2-16,2-1 0 15,-1 1 3-15,1-1-3 16,0 1 2-16,-2-3 2 15,0 4 0-15,-1-2 0 16,3 2 0-16,-2-1-2 0,4-1 1 16,-2 3-1-16,2-1 0 15,-1 1-1-15,1 0 2 0,0 1-6 16,-2 1 6-16,0-1-3 16,1-1 0-16,1 1 0 15,0-1-2-15,2-2 4 0,1 0-2 16,-5 2 0-16,2-2 1 15,0 0-2-15,-2 1 2 16,3 1-1 0,-1 1 2-16,4-1-2 15,-4 2 1-15,4 0-1 16,-1 0 0-16,3 0 0 0,-4 0 0 16,4 0 1-16,3 0-1 15,-5 0 1-15,6 0-2 16,-6 0 1-16,3 0 1 15,-1-1-2-15,0-3 2 0,0 3 0 16,-1 0 0-16,3-2 1 16,2 0-2-16,-6 1 0 15,3-1 0-15,3 2 1 0,-2-1-1 16,2-1 1-16,-5 3-2 16,3-4 2-16,0 4-2 15,0-3 1 1,-3 1 0-16,-1-1 0 15,2 0 0-15,2 0 1 16,-3 0-1-16,3 0 0 0,2-1 0 16,-2 3-2-16,-3-3 3 15,3 3-1-15,0-2 0 16,-2 2 0-16,1-2 0 16,-1 2 1-16,0 1-1 0,0-1 0 15,-5 1 0-15,3 0 0 0,-2 0 2 16,4-1-2-16,-3 1 0 15,1 0 0-15,6 0 0 16,-6 0-1-16,1 0 2 16,3 0-2-16,-6-2 1 15,4 2 0-15,-1-2 0 0,1-1 0 16,-2 1-1-16,-2-1 2 0,0 2 0 16,-3 0-2-16,1-2 1 15,0 3 1-15,0 0 1 16,1 0-3-16,3 0 1 15,-2 0 0-15,2 0-1 0,-2 0 1 32,3-1 0-32,-5 1 1 15,2-4-1-15,2 4 0 0,-1-1-1 16,-1-2 1-16,0 2 0 16,-2 0 0-16,0-2 0 15,-3 3 0-15,1-1 1 16,4-2-2-16,-2 3 2 15,0-1-2-15,1 0 2 0,-1 0-1 0,0 0-1 16,-2 0 1-16,0 1 0 16,-1 0 1-16,-1-1-2 15,2 0 2-15,-2 1-2 16,0-1 1-16,0 0 0 0,-1 0 0 16,1 0 0-16,-2 0 0 31,2-1-1-31,-2 1 2 0,-1 0-2 15,3 0 3-15,0-1-3 16,0 2 1-16,0-2 0 16,0 2 0-16,-1-2 0 15,1 1 1-15,2 0-2 0,-2 0 0 16,0-1 1-16,0 1 0 16,-1 1 0-16,3-1 2 0,-2 1-3 15,2-1 1-15,-2-1 0 16,1 1 0-16,-3 1 0 15,2 0 0-15,2 0 0 0,-6 0 0 16,4 0 0 0,-7 0 1-16,5 0-1 0,2 0 0 15,0 0 0-15,0 0 0 0,0 3 0 16,-1-2 1-16,1 0-1 16,0-1-1-16,-2 4 2 15,0-2-2-15,0 2 3 0,1-1-3 16,-3 1 1-16,2 0 1 15,-2-1 0-15,0 1-2 32,0-3 1-32,-1 3 0 0,-5-1 0 15,2-1 0-15,0 1 1 16,-4-2-2-16,0 3 1 16,-2-3 0-16,0 4 2 0,-4-2-3 15,2 1 1-15,-2-1 0 16,0 1 1-16,-1-3-1 15,-1 3-1-15,0-1 1 0,0-2 1 16,-2-1-2-16,0 3 1 16,-2-3 0-16,0 1 0 15,0-1-1-15,2 0 0 0,-4 0 1 16,0 0-1-16,4 0 1 16,-4 0 0-16,4 0 0 15,0 0 0 1,-2 0 1-16,0 0-1 15,0 0 0-15,-2 0-4 16,0 0-27-16,2-4-50 16,-2-1-5-16,2 0-20 0,-2 0-103 15,4 4-253-15</inkml:trace>
  <inkml:trace contextRef="#ctx0" brushRef="#br0" timeOffset="3577.18">14358 7123 415 0,'-2'0'54'0,"0"-1"-46"16,0 0 11-16,0 1-2 15,2 0 30-15,-4 2 90 16,2 7-14-16,0 6-32 16,2 4-9-16,-2 9-12 0,2 5-12 0,0 8-3 15,0 4-9-15,0 3-9 16,0 0-14-16,2-1-13 15,2-6-8-15,0-8-1 16,2-12-10-16,5-12-79 16,5-6-154-16,2-4-350 0</inkml:trace>
  <inkml:trace contextRef="#ctx0" brushRef="#br0" timeOffset="7487.68">5836 7954 135 0,'0'-7'44'0,"-4"0"-28"0,-2-2-10 15,2-1-6-15,-2 1-6 16,2-2-14-16,2 1 15 0,-2 1 6 15,0 0 45-15,4-1 74 16,0 0-17-16,0-2 16 16,4-2-15-16,0-6-26 0,2-4-34 31,4-4-30-31,0-3-12 16,-2 1-24-16,2-1-210 15</inkml:trace>
  <inkml:trace contextRef="#ctx0" brushRef="#br0" timeOffset="8321.92">5760 7572 604 0,'0'0'147'16,"0"0"-63"-16,0 0-32 15,36 1-9-15,-22-1-9 0,0 0 9 31,2-1 7-31,2-1-5 0,-4 1 0 16,2 1-9-16,0 0-10 16,1 0 1-16,1 0-6 15,-2 0-6-15,2 0-6 16,4 0-3-16,0 0-3 16,0 0 2-16,1 0 1 0,3-1 3 15,0-3-2-15,2 0 1 0,6-1-3 16,-5-1 4-16,7-3-2 15,0-1 3-15,2-2-3 16,-3 2-3-16,5 1-1 16,-2-1-1-16,2 2 1 15,1 2-1-15,3 0-3 0,0 1 4 16,3-2-4-16,3 2 2 0,2-1-1 16,-1 0 0-16,3-1 1 15,0 1-1-15,-1-1 1 16,1 1 1-16,-2 1 5 15,-1-3 3-15,-1 3 0 16,0-2-7-16,-3 1 1 0,-5 0-3 16,-2 1 0-1,-5 0-1-15,-1 1 0 16,-4-1 2-16,-6 5-2 16,-4-1 2-16,-2 1-2 15,-7 0 1-15,1 1-2 0,-6 2-5 16,0-1-15-16,0 2-13 15,2-4-17-15,-4 1-15 16,2-1-18-16,2 0-38 0,0 0-47 16,2 4-97-16</inkml:trace>
  <inkml:trace contextRef="#ctx0" brushRef="#br0" timeOffset="8923.58">7628 7413 599 0,'0'0'203'0,"0"0"-76"0,0 0-27 0,-10 39-15 16,10-18-11-16,0 4-14 15,4 7-6-15,2 5-15 16,2 3-17-16,-2 6-10 16,0 2-7-16,-1-1-4 15,3-5-1-15,-4-4-16 0,4-7-41 31,6-10-57-31,2-8-127 16,6-6-325-16</inkml:trace>
  <inkml:trace contextRef="#ctx1" brushRef="#br0">3913 5040 0,'0'0'0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3:08:57.5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12T23:09:01.133"/>
    </inkml:context>
  </inkml:definitions>
  <inkml:trace contextRef="#ctx0" brushRef="#br0">3848 4073 352 0,'4'4'118'0,"-4"0"-33"0,4 0-30 16,-4 2-33-16,0-1-14 15,0 4-5-15,0-1-2 16,0 2 0-16,0 0-1 16,0 3 1-16,0-2 1 0,0-1 27 15,0 3 23-15,2-1 3 16,0 0-21-16,0 0 13 16,-1-1-16-16,1 1-1 15,0 0-6-15,0 0-7 16,2 0-10-16,-4 1-6 0,0 0 0 15,0-2 1 1,0 3-2-16,0-1-2 16,0-2 4-16,0 1-3 15,0-1 1-15,0-1 1 16,0 1 1-16,0-4-3 16,0 2 3-16,0-1-2 15,0-2-1-15,0 4 1 0,0-2 0 16,0 1 2-16,0 0-4 0,4 0 4 15,-4 0-3-15,0 1 1 16,0-3-1-16,0 2 2 16,0-2 0-16,0-2-2 15,0 0-1-15,0-3 2 0,0 2-1 16,0-1 2-16,0-1-3 16,0-2 1-16,0 4 0 0,0-3 0 15,0 2 1-15,0-1 1 16,0 0-2-16,0 0 2 15,0 1-2-15,0-1 2 16,0 3-2-16,0-2 3 0,0-1-3 16,0 2 1-16,0-3 3 15,0 2-3 1,4-3-1-16,-4 0 0 16,0 1 0-16,0-1-2 15,0 0-3-15,2 0 2 16,-2 0 1-16,0 0 9 15,2 0-2-15,-2 3-3 0,2-3 4 16,0 1-6-16,-2-1 1 16,4 2 3-16,-2 0-4 0,0-1 2 15,0-1 0-15,2 0 0 16,0 0-17-16,-4 0 7 16,4 0 11-16,-2 0 4 0,2 0-1 15,0-1-3-15,0-1 3 16,0 0-2-16,0 2 2 15,2-4 5 1,-2 3 3-16,0 0-2 16,0-2-3-16,4 1-3 15,-6 0 1-15,2 1-2 16,-2-2 5-16,2 2 10 0,0 1 10 16,2 0-6-16,-2 0-5 15,0 4-6-15,0 1-5 16,0-1-3-16,6 1-3 0,-7 1 2 15,1-1-3-15,2-1 0 16,0-2 5-16,0 0 7 16,2-2 10-16,-4 0-3 0,2 0 1 15,2 0-1-15,0-1-3 16,-2 1-5-16,0 0-4 16,4 0-1-16,-4 0-5 0,0 0 0 15,2 0 0-15,2 0-1 16,-6 1-1-16,4 0 2 15,2-1 2-15,0 0-3 0,-1 0-1 16,5 0 1-16,-4 0 2 16,6 0 4-16,-2 0 1 15,2 2-1 1,2 1-1-16,2 1-2 16,0 0-3-16,3 1 5 15,1 0-5-15,0 0 2 0,2-1 2 16,0 1 1-16,0-2 0 15,-1-1 0-15,-3 0-1 16,4-1 0-16,0 1-5 16,-2-2 4-16,0 0-2 0,1 2-1 15,-1-2 0-15,0 0 0 16,0 0 0-16,0 0 0 0,-4-2-1 16,1 0 2-16,-3-1-4 15,2-1 6-15,2 1-4 16,-4-1 0-16,2-1 3 15,0 0-4 1,3 2 4-16,-5 1-3 16,2-1 2-16,2 1-1 15,-2 0 1-15,0 2-1 0,0 0-2 16,2 0 4-16,-3 0-3 16,1 0 2-16,2 2-2 15,-2 0 3-15,2-2-3 16,0 3 3-16,0-1-5 0,3-1 5 15,1 1-2-15,-4 0 0 16,2 1 1-16,0-2 2 0,0 3 6 16,1 0 2-16,1 1-3 15,4 0-3-15,-2 0-2 16,6 0-3-16,-3 0-1 16,1 0 1-16,0 0 0 0,0-2-1 15,3 1 3-15,-3-2-2 0,4-1 0 16,0 3-2-16,-1-2 3 15,3 0-2-15,-2 1 5 16,-2-1-4-16,3 2-4 16,1-3 4-16,0 3 0 15,4-1 1 1,-3-1-2-16,3 1 1 16,0-1-3-16,-2-2 3 0,1 3-3 15,-1-1 3-15,2 0 0 16,-5 1 0-16,3 0 1 15,-2 1 1-15,2-2-4 16,-1 2 4-16,3 1-1 16,-2-2-3-16,2 0 2 0,-1 1 0 0,1-2 0 15,0 0-3-15,-3 1 4 32,3-2-3-32,-4 0 1 0,2 1 1 15,-3-1 0 1,1 1 0-16,0-2 2 0,0 0-2 15,3 2-1-15,-3-1 1 16,2 0 0-16,-1-1 0 0,3 1-1 16,-6 1 0-16,6-1 1 15,-9-1 0-15,5 0 2 16,0 0-4-16,-2 1 4 16,-1-1-4-16,-1 1 3 15,0 1-2-15,-2-1 3 0,5-1-2 16,-5 0 0-16,2 1 0 0,4 2 0 15,-6-2 1-15,1-1-2 16,-1 3 2-16,4-1-1 16,-4 0-1-16,1 0 1 15,-1-1 3-15,4 3-4 0,-4-3 4 16,-3 2-3-16,3-1-4 16,-2 1 8-1,2-2-3-15,2 3 1 16,-1-3-2-16,1 2-1 15,2-2-2-15,0-1 5 16,1 3 0-16,-3-2-1 16,2-1-1-16,2 1-5 0,-5-1 11 15,5 1-6-15,-2 1-2 16,0-2 6-16,-1 1-7 0,1 0 6 16,0-1-3-16,2 1-2 15,-3 1 1-15,5-2 2 16,-2 0-1-16,-2 1-2 15,3-1 4-15,-5-1-2 0,2 1-2 16,2 0 1-16,-3 0 3 16,1-3-5-16,0 2 3 0,-4-3 2 15,-1 3-2-15,1-3-1 16,2 2 0-16,0-2 1 16,-2 1-2-16,1 1 1 15,1-1-2-15,-2-1 1 0,-2 4-2 16,1-3 1-16,-1 1 1 15,0 2 1 1,2 0-2-16,-2-1 5 16,-1 1-4-16,1-1 2 15,-2 1 0-15,0 0 3 16,-2 0-4-16,1 0 2 0,1 0-1 16,0 0 0-16,0 0 0 15,2 0-1-15,1 0 3 16,-5-1-3-16,4 0 2 0,-4 0-1 15,0 0-2-15,0 1 5 16,3 0-5-16,-3 0 4 16,0 0-2-16,2 1-2 0,-2 0 4 15,1 1-4-15,1-1 4 16,-4 0-2-16,2-1 0 16,0 0 0-1,-4 0 0-15,3 0 1 16,1 0-1-16,0 0 1 15,0 0 1-15,4 0-1 16,-4 0 0-16,-1 0 0 0,1 0-4 16,0 0 6-16,0 0-3 15,0 0 0-15,3 0 0 16,-3 0 0-16,-2 0-2 0,0 0 3 16,2 0 1-16,0 1-1 15,-1 0-1-15,-1 0 4 16,0 1-1-16,2-2-2 0,-2 2 2 15,2-1-5-15,1 1 4 16,1 0-2-16,2-1-1 16,-2 0 2-16,2 0 1 0,-3 1-8 15,5-1 12-15,-6 0-5 16,4 2-1-16,0-1-1 0,-1 1-1 16,3 1 5-16,-2-2-3 15,0 1-3-15,0-1 6 16,-1 2-3-16,-3 0 2 15,4 0-3 1,-2 0 3-16,2-2-2 16,-1 2 0-16,5 0 0 0,0 0 2 15,-4-2 0-15,-1 1-2 16,3-1 1-16,-2 0 0 16,2 0-1-16,0-1 2 15,-3 1-4-15,1-1 3 16,0 0 2-16,0-1-5 0,-2 0 2 0,-3 0 3 15,1 1-2-15,0-1-1 16,0 0 1-16,0 0-1 16,2 2 0-16,-1 0 1 15,1-2 0-15,-2 3 1 16,0-1-3-16,0-2 3 16,-3 2-1-1,-1-1-1-15,2 0-2 0,2-1 3 16,-4 0 3-16,-2 0-8 15,4 0 11-15,-3 0-8 16,1 1 6-16,2-1-3 16,-2 0-1-16,-4 2-2 15,4-2 3-15,-3 1-3 0,3-1 3 16,-4 1-2-16,2-1 0 0,0 0-2 16,4 0 5-16,-6 0-5 15,4 0 3-15,-3 0-1 16,3 0 0-16,0 0 0 15,-6 0 0-15,4 0 0 0,0 0-1 16,-6-1-1-16,3-3 2 16,-1 4 3-1,0-2-6-15,-2 0 3 16,-2 0 3-16,2 0-4 16,-2 1-1-16,-2 1 2 15,-2 0 0-15,0-1 2 0,0 0-5 16,-2-1 5-16,0 2-2 15,-2-1-1-15,0-1-2 16,0 1 2-16,-2 0 1 0,3 0 2 16,-1 0-2-16,-4 1-1 15,4 0 2-15,-2 0 1 16,2 0-5-16,-2 0 14 0,2 0-9 16,2 0 4-16,-2 0-3 15,-4 0 1-15,4 1 2 16,-2 0-4-16,0-1 5 0,0 1-3 31,0-1-2-31,0 1 3 0,-2-1-3 16,2 0-1-16,0 0-1 15,2 0-2-15,-4 0 2 16,0 0 0-16,4 0 0 16,-4 0 2-16,2 0-1 15,2-1-2-15,-2 1 2 0,0 0-2 16,2-1 1-16,-2 1 0 15,0 0 0-15,2 0 3 16,0 0-6-16,-2 0 4 0,0 0-1 16,2 0 0-16,-2 0 2 15,2 0-3-15,-2-2 0 16,0 1 0-16,6 0-1 0,-6 0 2 16,2 0 1-16,0 0-2 0,2 1 1 15,0-3-1-15,2 3 3 16,-5 0-3-16,3 0 1 15,0-1-5-15,4 1 12 16,-4 0-9-16,0 0 2 16,4 0 0-1,-2 0 3-15,2 0-3 16,2 0 0-16,-4 0-2 0,6 0 2 16,-4 0 1-16,4 0 0 15,0 0-1-15,-1 0 0 16,1 1 0-16,2-1 0 15,0 3-2-15,0-3 4 16,-2 2-4-16,2 1 4 0,0 0-2 0,-2-1-2 16,2 0 1-16,-7 0 3 15,3 0-7-15,-2-2 0 16,-2 0-7-16,4-2-9 0,-8-2-3 16,2-2-17-16,-2-2-40 15,4 1-93-15,0 2-179 0</inkml:trace>
  <inkml:trace contextRef="#ctx0" brushRef="#br0" timeOffset="2595.39">13559 4744 475 0,'0'5'113'0,"0"1"-69"16,0-3-7-16,0 1-33 31,0-4-5-31,-4 4-16 0,4-3-47 0,-4 0 6 31,0 2 26-31,4-1 10 0,-2 1 5 16,2 1-16-16,-2 0-12 16,2-1-18-16,0 1-11 15,-2 0-2-15,0 0 39 0,2 0 17 16,-2-2 18-16,0 2-90 16</inkml:trace>
  <inkml:trace contextRef="#ctx0" brushRef="#br0" timeOffset="3539.13">13513 4823 311 0,'0'0'190'0,"0"0"-74"0,0 0-35 16,0 0-17 0,0 0 4-16,0 0-5 15,0 0 2-15,0 0 7 16,0 0 2-16,0 0-22 15,0 0-21-15,2 0 4 0,0 0-6 16,2 0 0-16,0 0-7 16,0-3-4-16,0 2-4 15,0-1 1-15,2-1 5 0,2 2-1 16,0 0-1-16,0 1-4 16,2 0-5-16,0 0-1 0,0 0 4 15,0 1 3-15,2 0-3 16,5 2 2-16,-5-2 0 15,4 0-4-15,4 3 1 16,0-1-1 0,2 2 0-16,0 0-1 15,0 0 2-15,3 0 9 0,1 0-8 16,4 3 1-16,2-4-12 16,2 0 1-16,3-1 8 15,-1 1 6-15,6-3-16 16,-7-1 2-16,7 0 2 15,-2 0-6-15,2 0 6 0,-1 0-1 16,1-4-2-16,-2 3 3 16,4 0-2-16,-1 0-1 0,-1-1-1 15,0 2 1-15,-1-1 1 16,-1 0-2-16,-4 0 0 16,0-1 0-16,-5 0-2 15,1-2 5-15,-6-1-3 0,0-3 0 16,-4 2-4-16,-1-1 4 0,-3 0 0 15,-2-1 1-15,0 2-3 16,-2 1 2-16,0 0 3 16,-2 1-6-16,2 1 3 15,-2 3 1-15,0-1 1 0,0 1-2 32,-1 0-2-32,1 0 4 15,-4 0-1-15,2 0-2 0,-2 0 1 16,0 0 0-16,0-1 0 15,2 0 1-15,-4-1-4 16,4 0 5-16,0 1-2 16,0-1 0-16,-2 2 0 0,4-2 1 15,-2 2-1-15,1-3-2 0,-5 3 3 16,2-1-3-16,-2-3 4 16,0 4-1-16,-2-4-3 15,0 2-1-15,-2-3 2 16,0-2-4-16,-2-1 2 15,0 0 1-15,0-5 3 0,0-2-5 32,-2-3 5-32,0-6-4 0,-2-3 5 15,0-6-4-15,-2-6 1 16,2-7 2-16,-2-5-4 16,2-2 2-16,2-6-25 15,-2-1-8-15,4 3 4 16,0 3-7-16,4 7-46 0,4 11-37 15,0 12-52-15,2 16-89 0,-2 12-195 16</inkml:trace>
  <inkml:trace contextRef="#ctx1" brushRef="#br0">10509 4319 0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https://en.wikipedia.org/wiki/Kernel_method#/media/File:Kernel_trick_idea.svg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5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https://en.wikipedia.org/wiki/Kernel_method#/media/File:Kernel_Machine.svg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https://cdn-images-1.medium.com/max/1600/1*n6sJ4yZQzwKL9wnF5wnVNg.png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https://i.pinimg.com/originals/30/5e/08/305e0877c1ade71c70fcd4484aef2d2d.png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6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D922-586C-45D0-9D67-58C0C7AE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3818-5B73-409E-BC3B-FB4334C7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C15C2-27A8-4139-8560-9AF8FE474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BC0EB-0C1B-40D4-89B6-A96FA0F50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47B23-8149-4889-8BDA-EF15053D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D25F2-4012-4A01-AC81-F3D0FBC6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E899A-11BA-4CA6-A9CF-4156B005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5998-3CD2-4D75-A070-9E0F8DF2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jpe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jpeg"/><Relationship Id="rId5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4.jpe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eg"/><Relationship Id="rId5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customXml" Target="../ink/ink3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customXml" Target="../ink/ink3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customXml" Target="../ink/ink3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customXml" Target="../ink/ink15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customXml" Target="../ink/ink2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anatomyandphysiology/chapter/26-5-disorders-of-acid-base-balance/" TargetMode="External"/><Relationship Id="rId2" Type="http://schemas.openxmlformats.org/officeDocument/2006/relationships/hyperlink" Target="https://www.maximumfun.org/sawbones/sawbones-alkaline-wate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ustomXml" Target="../ink/ink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customXml" Target="../ink/ink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customXml" Target="../ink/ink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Machines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995C-240D-48CC-8496-5B771D60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Milestone 2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4CC90-CF3D-4475-BCA3-3370E8BC79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21</a:t>
            </a:r>
          </a:p>
          <a:p>
            <a:r>
              <a:rPr lang="en-US" dirty="0"/>
              <a:t>22</a:t>
            </a:r>
          </a:p>
          <a:p>
            <a:r>
              <a:rPr lang="en-US" dirty="0"/>
              <a:t>23</a:t>
            </a:r>
          </a:p>
          <a:p>
            <a:r>
              <a:rPr lang="en-US" dirty="0"/>
              <a:t>24</a:t>
            </a:r>
          </a:p>
          <a:p>
            <a:r>
              <a:rPr lang="en-US" dirty="0"/>
              <a:t>26</a:t>
            </a:r>
          </a:p>
          <a:p>
            <a:r>
              <a:rPr lang="en-US" dirty="0"/>
              <a:t>27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827CE-1A55-41F5-B0F5-1E44FDF53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196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0F938-A8F1-42C2-B36B-9F4C379A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5BE0B-8B9B-40FC-A444-AAC6AB1F0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7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5FA0C-66FA-4F9F-91A5-4619B2E5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BA696-CD77-41D7-A378-1A2659EC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±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 0, y =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&lt; 0, y = -1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0 is an edge case</a:t>
            </a:r>
          </a:p>
        </p:txBody>
      </p:sp>
    </p:spTree>
    <p:extLst>
      <p:ext uri="{BB962C8B-B14F-4D97-AF65-F5344CB8AC3E}">
        <p14:creationId xmlns:p14="http://schemas.microsoft.com/office/powerpoint/2010/main" val="2106171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5FA0C-66FA-4F9F-91A5-4619B2E5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Classification – The Perceptron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BA696-CD77-41D7-A378-1A2659EC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±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 0, y =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&lt; 0, y = -1</a:t>
            </a:r>
          </a:p>
        </p:txBody>
      </p:sp>
      <p:pic>
        <p:nvPicPr>
          <p:cNvPr id="1026" name="Picture 2" descr="https://cdn-images-1.medium.com/max/1600/1*n6sJ4yZQzwKL9wnF5wnVNg.png">
            <a:extLst>
              <a:ext uri="{FF2B5EF4-FFF2-40B4-BE49-F238E27FC236}">
                <a16:creationId xmlns:a16="http://schemas.microsoft.com/office/drawing/2014/main" id="{2EFD1896-D9B4-49BC-90C0-56C74263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7" y="1652439"/>
            <a:ext cx="6065044" cy="320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023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EE9E-5885-48B7-8BD7-4D4EE8A4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Perceptron – “Online”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BDC0-D8DA-429E-A35F-574821BF6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 to an all-zero vector.</a:t>
            </a:r>
          </a:p>
          <a:p>
            <a:pPr marL="0" indent="0">
              <a:buNone/>
            </a:pPr>
            <a:r>
              <a:rPr lang="en-US" dirty="0"/>
              <a:t>For some fixed number of iterations, or until some stopping criterion is met:</a:t>
            </a:r>
          </a:p>
          <a:p>
            <a:pPr marL="0" indent="0">
              <a:buNone/>
            </a:pPr>
            <a:r>
              <a:rPr lang="en-US" dirty="0"/>
              <a:t>	For each training example xᵢ with ground truth label yᵢ ∈ {-1, 1}:</a:t>
            </a:r>
          </a:p>
          <a:p>
            <a:pPr marL="0" indent="0">
              <a:buNone/>
            </a:pPr>
            <a:r>
              <a:rPr lang="en-US" dirty="0"/>
              <a:t>		Let ŷ = sign(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xᵢ).</a:t>
            </a:r>
          </a:p>
          <a:p>
            <a:pPr marL="0" indent="0">
              <a:buNone/>
            </a:pPr>
            <a:r>
              <a:rPr lang="en-US" dirty="0"/>
              <a:t>		If ŷ ≠ yᵢ, update w ← w + yᵢ xᵢ.</a:t>
            </a:r>
          </a:p>
        </p:txBody>
      </p:sp>
    </p:spTree>
    <p:extLst>
      <p:ext uri="{BB962C8B-B14F-4D97-AF65-F5344CB8AC3E}">
        <p14:creationId xmlns:p14="http://schemas.microsoft.com/office/powerpoint/2010/main" val="4103873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45E4-4A0B-4160-9B6B-17717D24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5ADD2-CB75-42EB-83CB-090F67CA0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 our Kernel transformation of our data, then generate our perceptron!</a:t>
            </a:r>
          </a:p>
        </p:txBody>
      </p:sp>
    </p:spTree>
    <p:extLst>
      <p:ext uri="{BB962C8B-B14F-4D97-AF65-F5344CB8AC3E}">
        <p14:creationId xmlns:p14="http://schemas.microsoft.com/office/powerpoint/2010/main" val="38747356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E2D2-31BE-4B5D-A3CB-6A1EAAC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5CAA-0958-405F-B19B-9221ED32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the matrix of our Kernel representation of 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Gaussian RBF Kernel: K(x, z) = exp((- ||x − z||</a:t>
            </a:r>
            <a:r>
              <a:rPr lang="en-US" baseline="30000" dirty="0"/>
              <a:t>2 </a:t>
            </a:r>
            <a:r>
              <a:rPr lang="en-US" dirty="0"/>
              <a:t>) / 2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l-GR" dirty="0"/>
              <a:t>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090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EE9-064C-4B5E-BFBD-E8D9CE2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our Perceptron (Fit)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80B-FC8D-4F06-B269-49D55DC7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no longer have “weights” to train on…</a:t>
            </a:r>
          </a:p>
        </p:txBody>
      </p:sp>
    </p:spTree>
    <p:extLst>
      <p:ext uri="{BB962C8B-B14F-4D97-AF65-F5344CB8AC3E}">
        <p14:creationId xmlns:p14="http://schemas.microsoft.com/office/powerpoint/2010/main" val="142212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EE9-064C-4B5E-BFBD-E8D9CE2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our Perceptron (Fit)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80B-FC8D-4F06-B269-49D55DC7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no longer have “weights” to train 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can use our Dual Expression of the problem!</a:t>
            </a:r>
          </a:p>
          <a:p>
            <a:pPr marL="0" indent="0">
              <a:buNone/>
            </a:pPr>
            <a:r>
              <a:rPr lang="en-US" dirty="0"/>
              <a:t>	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l-GR" dirty="0"/>
              <a:t> α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,x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And use the same perceptron update as before, but increment our </a:t>
            </a:r>
            <a:r>
              <a:rPr lang="el-GR" dirty="0"/>
              <a:t>α</a:t>
            </a:r>
            <a:r>
              <a:rPr lang="en-US" dirty="0"/>
              <a:t> by 1 each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an example incremented </a:t>
            </a:r>
            <a:r>
              <a:rPr lang="el-GR" dirty="0"/>
              <a:t>α</a:t>
            </a:r>
            <a:r>
              <a:rPr lang="en-US" dirty="0"/>
              <a:t>, then it’s a </a:t>
            </a:r>
            <a:r>
              <a:rPr lang="en-US" i="1" dirty="0"/>
              <a:t>support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20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A36FD-D93B-4122-A467-75BECEDA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Interlude: Pros and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61075-4EEA-4D75-B56C-38851C77F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what classifiers</a:t>
            </a:r>
          </a:p>
        </p:txBody>
      </p:sp>
    </p:spTree>
    <p:extLst>
      <p:ext uri="{BB962C8B-B14F-4D97-AF65-F5344CB8AC3E}">
        <p14:creationId xmlns:p14="http://schemas.microsoft.com/office/powerpoint/2010/main" val="38218334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E0C9F5-E0DE-4CB2-A44E-5ABFCEFF8942}"/>
                  </a:ext>
                </a:extLst>
              </p14:cNvPr>
              <p14:cNvContentPartPr/>
              <p14:nvPr/>
            </p14:nvContentPartPr>
            <p14:xfrm>
              <a:off x="723600" y="1979280"/>
              <a:ext cx="7722720" cy="1674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E0C9F5-E0DE-4CB2-A44E-5ABFCEFF89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240" y="1969920"/>
                <a:ext cx="7741440" cy="16934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Amazon.com: 9 Inch Classic Vintage Hawkeye Hawk Eye Marvel Avengers Comics  Removable Wall Decal Sticker Art Home Decor Kids Room Boys Decoration 9 x 8  inches : Baby">
            <a:extLst>
              <a:ext uri="{FF2B5EF4-FFF2-40B4-BE49-F238E27FC236}">
                <a16:creationId xmlns:a16="http://schemas.microsoft.com/office/drawing/2014/main" id="{2DDCDAA7-080B-4AC3-A028-B85C0546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387" y="1080518"/>
            <a:ext cx="872795" cy="7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ullseye - Daredevil enemy - Marvel Comics - Character Profile -  Writeups.org">
            <a:extLst>
              <a:ext uri="{FF2B5EF4-FFF2-40B4-BE49-F238E27FC236}">
                <a16:creationId xmlns:a16="http://schemas.microsoft.com/office/drawing/2014/main" id="{7ECDF9A8-7E86-40D5-9C17-7277FC78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20" y="986935"/>
            <a:ext cx="425841" cy="8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5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Optimize to find w,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496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Works with small N</a:t>
            </a:r>
          </a:p>
          <a:p>
            <a:pPr algn="r"/>
            <a:r>
              <a:rPr lang="en-US" dirty="0"/>
              <a:t>Works for non-binary cases</a:t>
            </a:r>
          </a:p>
          <a:p>
            <a:pPr algn="r"/>
            <a:r>
              <a:rPr lang="en-US" dirty="0"/>
              <a:t>Can be run without training</a:t>
            </a:r>
          </a:p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Doesn’t give much of a description of results beyond “similar to A, B, C…”</a:t>
            </a:r>
          </a:p>
          <a:p>
            <a:r>
              <a:rPr lang="en-US" dirty="0"/>
              <a:t>Has trouble with features at differing scales</a:t>
            </a:r>
          </a:p>
          <a:p>
            <a:endParaRPr lang="en-US" dirty="0"/>
          </a:p>
        </p:txBody>
      </p:sp>
      <p:pic>
        <p:nvPicPr>
          <p:cNvPr id="9" name="Picture 2" descr="Amazon.com: 9 Inch Classic Vintage Hawkeye Hawk Eye Marvel Avengers Comics  Removable Wall Decal Sticker Art Home Decor Kids Room Boys Decoration 9 x 8  inches : Baby">
            <a:extLst>
              <a:ext uri="{FF2B5EF4-FFF2-40B4-BE49-F238E27FC236}">
                <a16:creationId xmlns:a16="http://schemas.microsoft.com/office/drawing/2014/main" id="{D09BBD79-D941-4E3C-AA6F-1B7BB273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387" y="1080518"/>
            <a:ext cx="872795" cy="7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ullseye - Daredevil enemy - Marvel Comics - Character Profile -  Writeups.org">
            <a:extLst>
              <a:ext uri="{FF2B5EF4-FFF2-40B4-BE49-F238E27FC236}">
                <a16:creationId xmlns:a16="http://schemas.microsoft.com/office/drawing/2014/main" id="{A6972B7B-69A7-4D8F-A2E2-067A341B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20" y="986935"/>
            <a:ext cx="425841" cy="8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81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884148-FEB8-477B-8131-57B3EE367604}"/>
                  </a:ext>
                </a:extLst>
              </p14:cNvPr>
              <p14:cNvContentPartPr/>
              <p14:nvPr/>
            </p14:nvContentPartPr>
            <p14:xfrm>
              <a:off x="1385280" y="1894680"/>
              <a:ext cx="6365880" cy="179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884148-FEB8-477B-8131-57B3EE3676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5920" y="1885320"/>
                <a:ext cx="6384600" cy="181584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Convict cichlid - Wikipedia">
            <a:extLst>
              <a:ext uri="{FF2B5EF4-FFF2-40B4-BE49-F238E27FC236}">
                <a16:creationId xmlns:a16="http://schemas.microsoft.com/office/drawing/2014/main" id="{435D634D-7666-44AB-B81F-8E8308A9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44141"/>
            <a:ext cx="841272" cy="5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le shark - Wikipedia">
            <a:extLst>
              <a:ext uri="{FF2B5EF4-FFF2-40B4-BE49-F238E27FC236}">
                <a16:creationId xmlns:a16="http://schemas.microsoft.com/office/drawing/2014/main" id="{789BC195-8137-4C9D-95D1-F7A87B7A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11" y="1182783"/>
            <a:ext cx="1376172" cy="6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519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Works for non-binary cases</a:t>
            </a:r>
          </a:p>
          <a:p>
            <a:pPr algn="r"/>
            <a:r>
              <a:rPr lang="en-US" dirty="0"/>
              <a:t>Can be run without training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Hard to implement for non-categorical data (without binning)</a:t>
            </a:r>
          </a:p>
        </p:txBody>
      </p:sp>
      <p:pic>
        <p:nvPicPr>
          <p:cNvPr id="9" name="Picture 2" descr="Convict cichlid - Wikipedia">
            <a:extLst>
              <a:ext uri="{FF2B5EF4-FFF2-40B4-BE49-F238E27FC236}">
                <a16:creationId xmlns:a16="http://schemas.microsoft.com/office/drawing/2014/main" id="{38B18ACA-CF69-4C71-83DA-F3AFA541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44141"/>
            <a:ext cx="841272" cy="5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le shark - Wikipedia">
            <a:extLst>
              <a:ext uri="{FF2B5EF4-FFF2-40B4-BE49-F238E27FC236}">
                <a16:creationId xmlns:a16="http://schemas.microsoft.com/office/drawing/2014/main" id="{BDC34630-3495-43CC-8FFD-C6AD3447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11" y="1182783"/>
            <a:ext cx="1376172" cy="6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128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mage result for treebeard">
            <a:extLst>
              <a:ext uri="{FF2B5EF4-FFF2-40B4-BE49-F238E27FC236}">
                <a16:creationId xmlns:a16="http://schemas.microsoft.com/office/drawing/2014/main" id="{7CCCDA78-82D4-46D7-B67F-157967EA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8" y="1186465"/>
            <a:ext cx="553874" cy="6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arijuanas">
            <a:extLst>
              <a:ext uri="{FF2B5EF4-FFF2-40B4-BE49-F238E27FC236}">
                <a16:creationId xmlns:a16="http://schemas.microsoft.com/office/drawing/2014/main" id="{4D309B47-6C34-496C-810E-1159178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28287"/>
            <a:ext cx="737963" cy="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DFEF91-9452-436B-9A7A-BBCF0E3CB5DF}"/>
                  </a:ext>
                </a:extLst>
              </p14:cNvPr>
              <p14:cNvContentPartPr/>
              <p14:nvPr/>
            </p14:nvContentPartPr>
            <p14:xfrm>
              <a:off x="750600" y="1320120"/>
              <a:ext cx="7067880" cy="174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DFEF91-9452-436B-9A7A-BBCF0E3CB5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240" y="1310760"/>
                <a:ext cx="708660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9886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Easy to implement</a:t>
            </a:r>
          </a:p>
          <a:p>
            <a:pPr algn="r"/>
            <a:r>
              <a:rPr lang="en-US" dirty="0"/>
              <a:t>Easy to follow</a:t>
            </a:r>
          </a:p>
          <a:p>
            <a:pPr algn="r"/>
            <a:r>
              <a:rPr lang="en-US" dirty="0"/>
              <a:t>Easy(</a:t>
            </a:r>
            <a:r>
              <a:rPr lang="en-US" dirty="0" err="1"/>
              <a:t>ish</a:t>
            </a:r>
            <a:r>
              <a:rPr lang="en-US" dirty="0"/>
              <a:t>) to interpret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Prone to overfitting</a:t>
            </a:r>
          </a:p>
        </p:txBody>
      </p:sp>
      <p:pic>
        <p:nvPicPr>
          <p:cNvPr id="5122" name="Picture 2" descr="Image result for treebeard">
            <a:extLst>
              <a:ext uri="{FF2B5EF4-FFF2-40B4-BE49-F238E27FC236}">
                <a16:creationId xmlns:a16="http://schemas.microsoft.com/office/drawing/2014/main" id="{7CCCDA78-82D4-46D7-B67F-157967EA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8" y="1186465"/>
            <a:ext cx="553874" cy="6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arijuanas">
            <a:extLst>
              <a:ext uri="{FF2B5EF4-FFF2-40B4-BE49-F238E27FC236}">
                <a16:creationId xmlns:a16="http://schemas.microsoft.com/office/drawing/2014/main" id="{4D309B47-6C34-496C-810E-1159178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28287"/>
            <a:ext cx="737963" cy="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072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Forest /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prison mike">
            <a:extLst>
              <a:ext uri="{FF2B5EF4-FFF2-40B4-BE49-F238E27FC236}">
                <a16:creationId xmlns:a16="http://schemas.microsoft.com/office/drawing/2014/main" id="{9B6ADAC6-83FD-40F3-93FF-9AF970DF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40"/>
          <a:stretch/>
        </p:blipFill>
        <p:spPr bwMode="auto">
          <a:xfrm>
            <a:off x="4645821" y="1176817"/>
            <a:ext cx="685951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ike the office">
            <a:extLst>
              <a:ext uri="{FF2B5EF4-FFF2-40B4-BE49-F238E27FC236}">
                <a16:creationId xmlns:a16="http://schemas.microsoft.com/office/drawing/2014/main" id="{61569019-5D3F-40E2-A0A4-9A1848CC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77" y="1176816"/>
            <a:ext cx="619403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B740FE-FA0F-4C6A-BB61-A9CC12A48132}"/>
                  </a:ext>
                </a:extLst>
              </p14:cNvPr>
              <p14:cNvContentPartPr/>
              <p14:nvPr/>
            </p14:nvContentPartPr>
            <p14:xfrm>
              <a:off x="936720" y="883080"/>
              <a:ext cx="7418160" cy="273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B740FE-FA0F-4C6A-BB61-A9CC12A481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360" y="873720"/>
                <a:ext cx="7436880" cy="27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884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Forest /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Adaptive to difficult-to-classify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Difficult to interpret</a:t>
            </a:r>
          </a:p>
        </p:txBody>
      </p:sp>
      <p:pic>
        <p:nvPicPr>
          <p:cNvPr id="9" name="Picture 2" descr="Image result for prison mike">
            <a:extLst>
              <a:ext uri="{FF2B5EF4-FFF2-40B4-BE49-F238E27FC236}">
                <a16:creationId xmlns:a16="http://schemas.microsoft.com/office/drawing/2014/main" id="{F5D09E14-5E2D-4155-B297-259EC1F3E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40"/>
          <a:stretch/>
        </p:blipFill>
        <p:spPr bwMode="auto">
          <a:xfrm>
            <a:off x="4645821" y="1176817"/>
            <a:ext cx="685951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mike the office">
            <a:extLst>
              <a:ext uri="{FF2B5EF4-FFF2-40B4-BE49-F238E27FC236}">
                <a16:creationId xmlns:a16="http://schemas.microsoft.com/office/drawing/2014/main" id="{D39A1693-C72C-43DF-99FB-E18E61FA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77" y="1176816"/>
            <a:ext cx="619403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2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San Diego Comic-Con - Wikipedia">
            <a:extLst>
              <a:ext uri="{FF2B5EF4-FFF2-40B4-BE49-F238E27FC236}">
                <a16:creationId xmlns:a16="http://schemas.microsoft.com/office/drawing/2014/main" id="{59C13F64-E887-441C-8384-B4B28EFA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1" y="1029502"/>
            <a:ext cx="689000" cy="8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ssociation for Computing Machinery | University of Iowa Student Chapter">
            <a:extLst>
              <a:ext uri="{FF2B5EF4-FFF2-40B4-BE49-F238E27FC236}">
                <a16:creationId xmlns:a16="http://schemas.microsoft.com/office/drawing/2014/main" id="{68D88D06-D856-4A13-8ED8-4FB4D6AA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3" y="1220264"/>
            <a:ext cx="1847849" cy="6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638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Linear decision boundary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Binary only</a:t>
            </a:r>
          </a:p>
        </p:txBody>
      </p:sp>
      <p:pic>
        <p:nvPicPr>
          <p:cNvPr id="9" name="Picture 2" descr="San Diego Comic-Con - Wikipedia">
            <a:extLst>
              <a:ext uri="{FF2B5EF4-FFF2-40B4-BE49-F238E27FC236}">
                <a16:creationId xmlns:a16="http://schemas.microsoft.com/office/drawing/2014/main" id="{DE707496-3D9D-465D-B757-6CFBA1A5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1" y="1029502"/>
            <a:ext cx="689000" cy="8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ssociation for Computing Machinery | University of Iowa Student Chapter">
            <a:extLst>
              <a:ext uri="{FF2B5EF4-FFF2-40B4-BE49-F238E27FC236}">
                <a16:creationId xmlns:a16="http://schemas.microsoft.com/office/drawing/2014/main" id="{66CE3420-20A6-4309-A986-D44D4F00D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3" y="1220264"/>
            <a:ext cx="1847849" cy="6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74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Image result for arrested development dad">
            <a:extLst>
              <a:ext uri="{FF2B5EF4-FFF2-40B4-BE49-F238E27FC236}">
                <a16:creationId xmlns:a16="http://schemas.microsoft.com/office/drawing/2014/main" id="{BEB4FE57-6AD2-407A-8305-CE339FE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21612"/>
          <a:stretch/>
        </p:blipFill>
        <p:spPr bwMode="auto">
          <a:xfrm>
            <a:off x="4629150" y="920980"/>
            <a:ext cx="753360" cy="9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rrested development oscar">
            <a:extLst>
              <a:ext uri="{FF2B5EF4-FFF2-40B4-BE49-F238E27FC236}">
                <a16:creationId xmlns:a16="http://schemas.microsoft.com/office/drawing/2014/main" id="{8D385AB5-F683-43FB-8DFF-211AC18B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7" r="18447" b="24514"/>
          <a:stretch/>
        </p:blipFill>
        <p:spPr bwMode="auto">
          <a:xfrm>
            <a:off x="3761849" y="1052026"/>
            <a:ext cx="736333" cy="8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1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Optimize to find w,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it’s not differentiable! (i.e. we can’t find a gradient vector)</a:t>
            </a:r>
          </a:p>
        </p:txBody>
      </p:sp>
    </p:spTree>
    <p:extLst>
      <p:ext uri="{BB962C8B-B14F-4D97-AF65-F5344CB8AC3E}">
        <p14:creationId xmlns:p14="http://schemas.microsoft.com/office/powerpoint/2010/main" val="35875179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Linear decision boundary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Binary only</a:t>
            </a:r>
          </a:p>
        </p:txBody>
      </p:sp>
      <p:pic>
        <p:nvPicPr>
          <p:cNvPr id="9" name="Picture 2" descr="Image result for arrested development dad">
            <a:extLst>
              <a:ext uri="{FF2B5EF4-FFF2-40B4-BE49-F238E27FC236}">
                <a16:creationId xmlns:a16="http://schemas.microsoft.com/office/drawing/2014/main" id="{C5DF8F75-4FF9-45C0-AE7C-577A1D4F6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21612"/>
          <a:stretch/>
        </p:blipFill>
        <p:spPr bwMode="auto">
          <a:xfrm>
            <a:off x="4629150" y="920980"/>
            <a:ext cx="753360" cy="9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rrested development oscar">
            <a:extLst>
              <a:ext uri="{FF2B5EF4-FFF2-40B4-BE49-F238E27FC236}">
                <a16:creationId xmlns:a16="http://schemas.microsoft.com/office/drawing/2014/main" id="{5A6D29FB-3E65-4440-8AFF-DAD0D0916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7" r="18447" b="24514"/>
          <a:stretch/>
        </p:blipFill>
        <p:spPr bwMode="auto">
          <a:xfrm>
            <a:off x="3761849" y="1052026"/>
            <a:ext cx="736333" cy="8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D7F36E-C5D7-49A8-A5F8-88466D24B930}"/>
                  </a:ext>
                </a:extLst>
              </p14:cNvPr>
              <p14:cNvContentPartPr/>
              <p14:nvPr/>
            </p14:nvContentPartPr>
            <p14:xfrm>
              <a:off x="5123520" y="2366640"/>
              <a:ext cx="825840" cy="47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D7F36E-C5D7-49A8-A5F8-88466D24B9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160" y="2357280"/>
                <a:ext cx="84456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103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E91-1406-40B6-8991-EB1A94A6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BD5B-6041-4BF7-867A-8B027EB4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Neural Networks!</a:t>
            </a:r>
          </a:p>
        </p:txBody>
      </p:sp>
      <p:pic>
        <p:nvPicPr>
          <p:cNvPr id="1026" name="Picture 2" descr="Image result for neural networks logo">
            <a:extLst>
              <a:ext uri="{FF2B5EF4-FFF2-40B4-BE49-F238E27FC236}">
                <a16:creationId xmlns:a16="http://schemas.microsoft.com/office/drawing/2014/main" id="{A764037A-7CE1-4F87-A9CC-4D28BC58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9" y="1274301"/>
            <a:ext cx="3780442" cy="34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9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73156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0185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Vectors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±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DB is unaffected by scale</a:t>
            </a:r>
          </a:p>
          <a:p>
            <a:pPr marL="0" indent="0">
              <a:buNone/>
            </a:pPr>
            <a:r>
              <a:rPr lang="en-US" dirty="0"/>
              <a:t>	(2w)</a:t>
            </a:r>
            <a:r>
              <a:rPr lang="en-US" baseline="30000" dirty="0"/>
              <a:t>T</a:t>
            </a:r>
            <a:r>
              <a:rPr lang="en-US" dirty="0"/>
              <a:t>x + 2b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6A5D-58B4-4B09-BB2D-F2FEFE50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Convex + Differentiable</a:t>
            </a:r>
          </a:p>
          <a:p>
            <a:pPr marL="0" indent="0">
              <a:buNone/>
            </a:pPr>
            <a:r>
              <a:rPr lang="en-US" dirty="0"/>
              <a:t>	Requires a Convex quadratic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B66088-CCD6-43D7-9F8E-AB1053EBAD64}"/>
                  </a:ext>
                </a:extLst>
              </p14:cNvPr>
              <p14:cNvContentPartPr/>
              <p14:nvPr/>
            </p14:nvContentPartPr>
            <p14:xfrm>
              <a:off x="7472880" y="137520"/>
              <a:ext cx="1344960" cy="90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B66088-CCD6-43D7-9F8E-AB1053EBAD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3520" y="128160"/>
                <a:ext cx="1363680" cy="9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63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FBAB4-D64B-4BB4-A74B-E524A4AB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Math – Finding our Maximum Margin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54AC69-8432-4B6C-BF96-B383C380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6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75356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of this function</a:t>
            </a:r>
          </a:p>
          <a:p>
            <a:pPr marL="0" indent="0">
              <a:buNone/>
            </a:pP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</p:txBody>
      </p:sp>
    </p:spTree>
    <p:extLst>
      <p:ext uri="{BB962C8B-B14F-4D97-AF65-F5344CB8AC3E}">
        <p14:creationId xmlns:p14="http://schemas.microsoft.com/office/powerpoint/2010/main" val="40575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Project Pitch Feedback – Did you get your Projects to Review?</a:t>
            </a:r>
          </a:p>
          <a:p>
            <a:r>
              <a:rPr lang="en-US" dirty="0"/>
              <a:t>Exam 1 – October 20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Problem Set 3 – Due October 25*</a:t>
            </a:r>
          </a:p>
          <a:p>
            <a:pPr lvl="1"/>
            <a:r>
              <a:rPr lang="en-US" dirty="0"/>
              <a:t>It still hasn’t </a:t>
            </a:r>
            <a:r>
              <a:rPr lang="en-US" i="1" dirty="0"/>
              <a:t>quite</a:t>
            </a:r>
            <a:r>
              <a:rPr lang="en-US" dirty="0"/>
              <a:t> been released, so the due date will need to be adjusted</a:t>
            </a:r>
          </a:p>
          <a:p>
            <a:pPr lvl="1"/>
            <a:r>
              <a:rPr lang="en-US" dirty="0"/>
              <a:t>This will impact the project milestone 3 deadline (which is </a:t>
            </a:r>
            <a:r>
              <a:rPr lang="en-US" i="1" dirty="0"/>
              <a:t>tiny</a:t>
            </a:r>
            <a:r>
              <a:rPr lang="en-US" dirty="0"/>
              <a:t>, but still don’t want a 0 - 3 day gap)</a:t>
            </a:r>
          </a:p>
          <a:p>
            <a:pPr lvl="1"/>
            <a:r>
              <a:rPr lang="en-US" dirty="0"/>
              <a:t>This will probably only minorly impact “Problem Set 4”</a:t>
            </a:r>
          </a:p>
          <a:p>
            <a:pPr lvl="2"/>
            <a:r>
              <a:rPr lang="en-US" dirty="0"/>
              <a:t>It’s going to be a very different kind of activity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A6D24E-B8AF-4553-BAF7-17EC5B241615}"/>
                  </a:ext>
                </a:extLst>
              </p14:cNvPr>
              <p14:cNvContentPartPr/>
              <p14:nvPr/>
            </p14:nvContentPartPr>
            <p14:xfrm>
              <a:off x="1705680" y="1370160"/>
              <a:ext cx="4407480" cy="169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A6D24E-B8AF-4553-BAF7-17EC5B2416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6320" y="1360800"/>
                <a:ext cx="4426200" cy="17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93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of this function</a:t>
            </a:r>
          </a:p>
          <a:p>
            <a:pPr marL="0" indent="0">
              <a:buNone/>
            </a:pP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 Holds if f(w) is feasible, otherwise it goes to infinity</a:t>
            </a:r>
          </a:p>
        </p:txBody>
      </p:sp>
    </p:spTree>
    <p:extLst>
      <p:ext uri="{BB962C8B-B14F-4D97-AF65-F5344CB8AC3E}">
        <p14:creationId xmlns:p14="http://schemas.microsoft.com/office/powerpoint/2010/main" val="281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is convex</a:t>
            </a:r>
          </a:p>
          <a:p>
            <a:pPr marL="0" indent="0">
              <a:buNone/>
            </a:pPr>
            <a:r>
              <a:rPr lang="en-US" dirty="0"/>
              <a:t>Global minimum means</a:t>
            </a:r>
          </a:p>
          <a:p>
            <a:pPr marL="0" indent="0">
              <a:buNone/>
            </a:pPr>
            <a:r>
              <a:rPr lang="en-US" dirty="0"/>
              <a:t>	 ∇</a:t>
            </a:r>
            <a:r>
              <a:rPr lang="en-US" baseline="-25000" dirty="0"/>
              <a:t>w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and ∇</a:t>
            </a:r>
            <a:r>
              <a:rPr lang="el-GR" baseline="-25000" dirty="0"/>
              <a:t>α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</a:t>
            </a:r>
          </a:p>
        </p:txBody>
      </p:sp>
    </p:spTree>
    <p:extLst>
      <p:ext uri="{BB962C8B-B14F-4D97-AF65-F5344CB8AC3E}">
        <p14:creationId xmlns:p14="http://schemas.microsoft.com/office/powerpoint/2010/main" val="70791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is convex</a:t>
            </a:r>
          </a:p>
          <a:p>
            <a:pPr marL="0" indent="0">
              <a:buNone/>
            </a:pPr>
            <a:r>
              <a:rPr lang="en-US" dirty="0"/>
              <a:t>Global minimum means</a:t>
            </a:r>
          </a:p>
          <a:p>
            <a:pPr marL="0" indent="0">
              <a:buNone/>
            </a:pPr>
            <a:r>
              <a:rPr lang="en-US" dirty="0"/>
              <a:t>	 ∇</a:t>
            </a:r>
            <a:r>
              <a:rPr lang="en-US" baseline="-25000" dirty="0"/>
              <a:t>w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and ∇</a:t>
            </a:r>
            <a:r>
              <a:rPr lang="el-GR" baseline="-25000" dirty="0"/>
              <a:t>α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253950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178-B5E7-4B08-9A8B-24E3E42F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E53C-B199-43D7-8FB7-E7BEAB77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31A0B-2DC4-4AC3-B591-D2C0FE16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9" y="2137960"/>
            <a:ext cx="3255962" cy="27316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8CF962-BBB0-4BD1-BD30-37730B429341}"/>
                  </a:ext>
                </a:extLst>
              </p14:cNvPr>
              <p14:cNvContentPartPr/>
              <p14:nvPr/>
            </p14:nvContentPartPr>
            <p14:xfrm>
              <a:off x="2637360" y="2722320"/>
              <a:ext cx="3415680" cy="1856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8CF962-BBB0-4BD1-BD30-37730B4293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000" y="2712960"/>
                <a:ext cx="3434400" cy="18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04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178-B5E7-4B08-9A8B-24E3E42F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E53C-B199-43D7-8FB7-E7BEAB77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f(x) is minimized within the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constraint,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is </a:t>
            </a:r>
            <a:r>
              <a:rPr lang="en-US" i="1" dirty="0"/>
              <a:t>inactive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can “ignore” our </a:t>
            </a:r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i="1" dirty="0"/>
              <a:t> f</a:t>
            </a:r>
            <a:r>
              <a:rPr lang="en-US" dirty="0"/>
              <a:t>(w)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31A0B-2DC4-4AC3-B591-D2C0FE16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9" y="2137960"/>
            <a:ext cx="3255962" cy="27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AE6-5FA0-4269-85A2-2F9EE8C3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925C-740F-4D31-9319-DA6A0515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f(x) is not minimized within the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constraint,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is </a:t>
            </a:r>
            <a:r>
              <a:rPr lang="en-US" i="1" dirty="0"/>
              <a:t>active</a:t>
            </a:r>
            <a:endParaRPr lang="en-US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CB8C1-604A-4C94-8524-7FE2B7E4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43" y="2203919"/>
            <a:ext cx="3178515" cy="26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7014-2EAB-4982-944C-74A03C56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Slackness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E4C8-4C43-4504-AED5-DC34B6C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(w*) = 0 for I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we are not on the boundary of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else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2FB-B354-4D07-8F17-933E06E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F4F7-AA4A-47B1-A23F-1AF5E3D3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 = 0</a:t>
            </a:r>
          </a:p>
          <a:p>
            <a:pPr marL="0" indent="0">
              <a:buNone/>
            </a:pPr>
            <a:r>
              <a:rPr lang="en-US" dirty="0"/>
              <a:t>	and 	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&lt;=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DUAL		PRIMAL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F421D0-C07C-4E97-9252-5E8AFEB317EB}"/>
                  </a:ext>
                </a:extLst>
              </p14:cNvPr>
              <p14:cNvContentPartPr/>
              <p14:nvPr/>
            </p14:nvContentPartPr>
            <p14:xfrm>
              <a:off x="994680" y="2104560"/>
              <a:ext cx="1847520" cy="42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F421D0-C07C-4E97-9252-5E8AFEB317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320" y="2095200"/>
                <a:ext cx="186624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77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 - PRIMAL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DUAL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E6CF43-84FB-42FB-8C66-F0ABE82944EF}"/>
                  </a:ext>
                </a:extLst>
              </p14:cNvPr>
              <p14:cNvContentPartPr/>
              <p14:nvPr/>
            </p14:nvContentPartPr>
            <p14:xfrm>
              <a:off x="1408680" y="1814400"/>
              <a:ext cx="3785400" cy="104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E6CF43-84FB-42FB-8C66-F0ABE82944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9320" y="1805040"/>
                <a:ext cx="3804120" cy="10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10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Lagragian</a:t>
            </a:r>
            <a:r>
              <a:rPr lang="en-US" dirty="0"/>
              <a:t> Form of Maximizing 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the derivative of w &amp; b to be 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Now that </a:t>
            </a:r>
            <a:r>
              <a:rPr lang="en-US" i="1" dirty="0" err="1"/>
              <a:t>min</a:t>
            </a:r>
            <a:r>
              <a:rPr lang="en-US" i="1" baseline="-25000" dirty="0" err="1"/>
              <a:t>w,b</a:t>
            </a:r>
            <a:r>
              <a:rPr lang="en-US" i="1" dirty="0"/>
              <a:t> is the inner optimization, we can do this!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= ∑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8504F8-A3CD-4646-BD6A-FF57FDF4B5EA}"/>
                  </a:ext>
                </a:extLst>
              </p14:cNvPr>
              <p14:cNvContentPartPr/>
              <p14:nvPr/>
            </p14:nvContentPartPr>
            <p14:xfrm>
              <a:off x="1385280" y="1466280"/>
              <a:ext cx="4060440" cy="29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8504F8-A3CD-4646-BD6A-FF57FDF4B5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5920" y="1456920"/>
                <a:ext cx="4079160" cy="3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21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E7EAA-2A48-408D-B1F7-8A7841C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Weeks 1 – 7*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05EAF-AECD-41D6-9E4C-C7FEFA6D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774281"/>
          </a:xfrm>
        </p:spPr>
        <p:txBody>
          <a:bodyPr>
            <a:normAutofit/>
          </a:bodyPr>
          <a:lstStyle/>
          <a:p>
            <a:r>
              <a:rPr lang="en-US" dirty="0"/>
              <a:t>K Nearest Neighbors</a:t>
            </a:r>
          </a:p>
          <a:p>
            <a:pPr lvl="1"/>
            <a:r>
              <a:rPr lang="en-US" dirty="0"/>
              <a:t>Manhattan, Euclidian Distance</a:t>
            </a:r>
          </a:p>
          <a:p>
            <a:r>
              <a:rPr lang="en-US" dirty="0"/>
              <a:t>Naïve Bayes</a:t>
            </a:r>
          </a:p>
          <a:p>
            <a:pPr lvl="1"/>
            <a:r>
              <a:rPr lang="en-US" dirty="0"/>
              <a:t>Class-Conditional, Prior, Evidence</a:t>
            </a:r>
          </a:p>
          <a:p>
            <a:r>
              <a:rPr lang="en-US" dirty="0"/>
              <a:t>Trees &amp; Ensemble Methods</a:t>
            </a:r>
          </a:p>
          <a:p>
            <a:pPr lvl="1"/>
            <a:r>
              <a:rPr lang="en-US" dirty="0"/>
              <a:t>Splitting, Pruning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AdaBoost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CD678-DC10-4A3E-9394-350EBA133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774281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Gradient Descent</a:t>
            </a:r>
          </a:p>
          <a:p>
            <a:pPr lvl="2"/>
            <a:r>
              <a:rPr lang="en-US" dirty="0"/>
              <a:t>Stochastic &amp; Mini-Batch Gradient Descent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Sequential Minimal Optimizer</a:t>
            </a:r>
          </a:p>
          <a:p>
            <a:pPr lvl="2"/>
            <a:r>
              <a:rPr lang="en-US" dirty="0"/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242437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Lagragian</a:t>
            </a:r>
            <a:r>
              <a:rPr lang="en-US" dirty="0"/>
              <a:t> Form of Maximizing 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r>
              <a:rPr lang="en-US" dirty="0"/>
              <a:t>Apply complementary slackness &amp; set derivative w, b to 0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r>
              <a:rPr lang="en-US" i="1" dirty="0" err="1"/>
              <a:t>Karush</a:t>
            </a:r>
            <a:r>
              <a:rPr lang="en-US" i="1" dirty="0"/>
              <a:t>-Kuhn-Tucker Conditions</a:t>
            </a: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(L</a:t>
            </a:r>
            <a:r>
              <a:rPr lang="en-US" baseline="-25000" dirty="0"/>
              <a:t>D</a:t>
            </a:r>
            <a:r>
              <a:rPr lang="en-US" dirty="0"/>
              <a:t>) = 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B04883-04B2-4CA6-BA4F-F7AEFD977881}"/>
                  </a:ext>
                </a:extLst>
              </p14:cNvPr>
              <p14:cNvContentPartPr/>
              <p14:nvPr/>
            </p14:nvContentPartPr>
            <p14:xfrm>
              <a:off x="2201040" y="2219760"/>
              <a:ext cx="849240" cy="16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B04883-04B2-4CA6-BA4F-F7AEFD9778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1680" y="2210400"/>
                <a:ext cx="86796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752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4B4228-AA28-41E9-AC3F-350A59EC1CFB}"/>
                  </a:ext>
                </a:extLst>
              </p14:cNvPr>
              <p14:cNvContentPartPr/>
              <p14:nvPr/>
            </p14:nvContentPartPr>
            <p14:xfrm>
              <a:off x="6575040" y="11520"/>
              <a:ext cx="2043720" cy="79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4B4228-AA28-41E9-AC3F-350A59EC1C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680" y="2160"/>
                <a:ext cx="2062440" cy="8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38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9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Project Pitch Feedback – Did you get your Projects to Review?</a:t>
            </a:r>
          </a:p>
          <a:p>
            <a:r>
              <a:rPr lang="en-US" dirty="0"/>
              <a:t>Exam 1 – October 21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Just released a “Practice Exam” that should show off the formatting, etc.</a:t>
            </a:r>
          </a:p>
          <a:p>
            <a:r>
              <a:rPr lang="en-US" dirty="0"/>
              <a:t>Problem Set 3 – Due November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61B799-057A-494C-969A-89DB0EAE1809}"/>
                  </a:ext>
                </a:extLst>
              </p14:cNvPr>
              <p14:cNvContentPartPr/>
              <p14:nvPr/>
            </p14:nvContentPartPr>
            <p14:xfrm>
              <a:off x="952560" y="1348200"/>
              <a:ext cx="6000840" cy="12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61B799-057A-494C-969A-89DB0EAE18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1338840"/>
                <a:ext cx="601956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5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9C73-7002-4772-A479-66E38C5E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Participation: Exam 1 Review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0D67-63C3-4255-993C-A54A9C4E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2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Convex + Differentiable</a:t>
            </a:r>
          </a:p>
          <a:p>
            <a:pPr marL="0" indent="0">
              <a:buNone/>
            </a:pPr>
            <a:r>
              <a:rPr lang="en-US" dirty="0"/>
              <a:t>	Requires a Convex quadratic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B66088-CCD6-43D7-9F8E-AB1053EBAD64}"/>
                  </a:ext>
                </a:extLst>
              </p14:cNvPr>
              <p14:cNvContentPartPr/>
              <p14:nvPr/>
            </p14:nvContentPartPr>
            <p14:xfrm>
              <a:off x="7472880" y="137520"/>
              <a:ext cx="1344960" cy="90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B66088-CCD6-43D7-9F8E-AB1053EBAD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3520" y="128160"/>
                <a:ext cx="1363680" cy="9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747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4B4228-AA28-41E9-AC3F-350A59EC1CFB}"/>
                  </a:ext>
                </a:extLst>
              </p14:cNvPr>
              <p14:cNvContentPartPr/>
              <p14:nvPr/>
            </p14:nvContentPartPr>
            <p14:xfrm>
              <a:off x="6575040" y="11520"/>
              <a:ext cx="2043720" cy="79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4B4228-AA28-41E9-AC3F-350A59EC1C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680" y="2160"/>
                <a:ext cx="206244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C8123C-18DB-4B01-9ABA-7A2E2BB53F3A}"/>
                  </a:ext>
                </a:extLst>
              </p14:cNvPr>
              <p14:cNvContentPartPr/>
              <p14:nvPr/>
            </p14:nvContentPartPr>
            <p14:xfrm>
              <a:off x="1800" y="1589400"/>
              <a:ext cx="7761600" cy="309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C8123C-18DB-4B01-9ABA-7A2E2BB53F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560" y="1580040"/>
                <a:ext cx="7780320" cy="31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488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Most of these points (all the greyed out ones)</a:t>
            </a:r>
          </a:p>
          <a:p>
            <a:pPr marL="0" indent="0">
              <a:buNone/>
            </a:pPr>
            <a:r>
              <a:rPr lang="en-US" i="1" dirty="0"/>
              <a:t>Are 0!</a:t>
            </a:r>
          </a:p>
          <a:p>
            <a:pPr marL="0" indent="0">
              <a:buNone/>
            </a:pPr>
            <a:r>
              <a:rPr lang="en-US" i="1" dirty="0"/>
              <a:t> - They have no impact on what we are</a:t>
            </a:r>
          </a:p>
          <a:p>
            <a:pPr marL="0" indent="0">
              <a:buNone/>
            </a:pPr>
            <a:r>
              <a:rPr lang="en-US" i="1" dirty="0"/>
              <a:t>    maximizing…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 Good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F1C265-754F-4980-8452-BCC6A28FDC01}"/>
              </a:ext>
            </a:extLst>
          </p:cNvPr>
          <p:cNvCxnSpPr>
            <a:cxnSpLocks/>
          </p:cNvCxnSpPr>
          <p:nvPr/>
        </p:nvCxnSpPr>
        <p:spPr>
          <a:xfrm>
            <a:off x="5676595" y="2472538"/>
            <a:ext cx="3155705" cy="75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D71D5C-3B15-4F73-A0FF-5783EE1F9D3E}"/>
              </a:ext>
            </a:extLst>
          </p:cNvPr>
          <p:cNvCxnSpPr>
            <a:cxnSpLocks/>
          </p:cNvCxnSpPr>
          <p:nvPr/>
        </p:nvCxnSpPr>
        <p:spPr>
          <a:xfrm>
            <a:off x="5565648" y="2571750"/>
            <a:ext cx="3155705" cy="7534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2C14AE-E087-46FB-AB24-BE4B84EB85D8}"/>
              </a:ext>
            </a:extLst>
          </p:cNvPr>
          <p:cNvCxnSpPr>
            <a:cxnSpLocks/>
          </p:cNvCxnSpPr>
          <p:nvPr/>
        </p:nvCxnSpPr>
        <p:spPr>
          <a:xfrm>
            <a:off x="5621121" y="2340864"/>
            <a:ext cx="3155705" cy="7534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AE0C8A-3BD8-4323-8E96-92341F67CA56}"/>
                  </a:ext>
                </a:extLst>
              </p14:cNvPr>
              <p14:cNvContentPartPr/>
              <p14:nvPr/>
            </p14:nvContentPartPr>
            <p14:xfrm>
              <a:off x="6116760" y="2062440"/>
              <a:ext cx="1984320" cy="127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AE0C8A-3BD8-4323-8E96-92341F67C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400" y="2053080"/>
                <a:ext cx="2003040" cy="12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36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69A9-37FA-4742-BF72-D36AC36F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Hard-Margin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AA72-3278-4E30-BDA3-503D181B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Linear Separability does not apply?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3822C-139F-483F-B87F-EDDD3258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33" y="1966038"/>
            <a:ext cx="3442534" cy="30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C91-57D1-493D-8618-67B1E729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06F5D-875E-4660-B3A0-37F19A2D5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Minimizing MSE / LSS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36AFE-C592-4695-991D-3A3221DBFA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42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86DE-62F6-4DE1-88F7-907FF6E6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- Soft-Margin SVMs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550B0-0080-4F74-8A83-E16DAB6AE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7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BE6F-08A9-4AAA-B67F-76D54D6D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Linear Separability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481631-D98C-4E85-9879-72814084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some wiggle room to our</a:t>
            </a:r>
          </a:p>
          <a:p>
            <a:pPr marL="0" indent="0">
              <a:buNone/>
            </a:pPr>
            <a:r>
              <a:rPr lang="en-US" dirty="0"/>
              <a:t>problem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3E3D5-8417-4FC0-84FF-590E8D8F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74" y="1369219"/>
            <a:ext cx="3686076" cy="3290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B2188F-124F-4740-A607-DA914B382BC2}"/>
                  </a:ext>
                </a:extLst>
              </p14:cNvPr>
              <p14:cNvContentPartPr/>
              <p14:nvPr/>
            </p14:nvContentPartPr>
            <p14:xfrm>
              <a:off x="5026320" y="1773360"/>
              <a:ext cx="1202400" cy="78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B2188F-124F-4740-A607-DA914B382B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6960" y="1764000"/>
                <a:ext cx="122112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707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6E4D-E444-49CD-B2C1-175E7FDE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9E2F-93EC-4870-9A05-85873B7C0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a slack term </a:t>
            </a:r>
            <a:r>
              <a:rPr lang="el-GR" dirty="0"/>
              <a:t>ξ</a:t>
            </a:r>
            <a:r>
              <a:rPr lang="en-US" dirty="0"/>
              <a:t> to every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(for most examples the </a:t>
            </a:r>
            <a:r>
              <a:rPr lang="el-GR" dirty="0"/>
              <a:t>ξ</a:t>
            </a:r>
            <a:r>
              <a:rPr lang="en-US" dirty="0"/>
              <a:t> is 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A2BE4-A045-44BB-8614-1FD50E4D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90" y="1454275"/>
            <a:ext cx="3109760" cy="30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0772-CE40-4201-96D8-161C1FF7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67EC-5BE9-4155-B237-2A6893BE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(½||w||</a:t>
            </a:r>
            <a:r>
              <a:rPr lang="en-US" baseline="30000" dirty="0"/>
              <a:t>2</a:t>
            </a:r>
            <a:r>
              <a:rPr lang="en-US" dirty="0"/>
              <a:t>) 	</a:t>
            </a:r>
            <a:r>
              <a:rPr lang="en-US" dirty="0">
                <a:sym typeface="Wingdings" panose="05000000000000000000" pitchFamily="2" charset="2"/>
              </a:rPr>
              <a:t>	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(½||w||</a:t>
            </a:r>
            <a:r>
              <a:rPr lang="en-US" baseline="30000" dirty="0"/>
              <a:t>2</a:t>
            </a:r>
            <a:r>
              <a:rPr lang="en-US" dirty="0"/>
              <a:t>) + C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C = Tuning Parameter</a:t>
            </a:r>
          </a:p>
          <a:p>
            <a:pPr marL="0" indent="0">
              <a:buNone/>
            </a:pPr>
            <a:r>
              <a:rPr lang="en-US" dirty="0"/>
              <a:t>p = scaling of wrongness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p = 1 is often used</a:t>
            </a:r>
          </a:p>
        </p:txBody>
      </p:sp>
    </p:spTree>
    <p:extLst>
      <p:ext uri="{BB962C8B-B14F-4D97-AF65-F5344CB8AC3E}">
        <p14:creationId xmlns:p14="http://schemas.microsoft.com/office/powerpoint/2010/main" val="1440726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0772-CE40-4201-96D8-161C1FF7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67EC-5BE9-4155-B237-2A6893BE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	</a:t>
            </a:r>
            <a:r>
              <a:rPr lang="en-US" dirty="0">
                <a:sym typeface="Wingdings" panose="05000000000000000000" pitchFamily="2" charset="2"/>
              </a:rPr>
              <a:t>	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–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relates to distance from the correct margin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0 when we are on the correct side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(or on the boundary) of our </a:t>
            </a:r>
            <a:r>
              <a:rPr lang="en-US" i="1" dirty="0"/>
              <a:t>margin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½ when we are halfway between margin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and decision boundary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2 when we are 1 margin on the wrong</a:t>
            </a:r>
          </a:p>
          <a:p>
            <a:pPr marL="0" indent="0">
              <a:buNone/>
            </a:pPr>
            <a:r>
              <a:rPr lang="en-US" dirty="0"/>
              <a:t>	side of the decision boundary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3E1C4-15EC-4825-B5A7-B439AB92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36" y="1921194"/>
            <a:ext cx="2827614" cy="28127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0E4BB8-AD5F-4136-A262-3FB0311FD48C}"/>
                  </a:ext>
                </a:extLst>
              </p14:cNvPr>
              <p14:cNvContentPartPr/>
              <p14:nvPr/>
            </p14:nvContentPartPr>
            <p14:xfrm>
              <a:off x="6442920" y="2273760"/>
              <a:ext cx="282240" cy="80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0E4BB8-AD5F-4136-A262-3FB0311FD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560" y="2264400"/>
                <a:ext cx="300960" cy="8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797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A81-8D2A-4068-ADA6-5656D1E5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</a:t>
            </a:r>
            <a:r>
              <a:rPr lang="en-US" dirty="0" err="1"/>
              <a:t>Lagrangian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3851-8870-4F9C-8739-342B0871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n-US" dirty="0" err="1"/>
              <a:t>w,b</a:t>
            </a:r>
            <a:r>
              <a:rPr lang="en-US" dirty="0"/>
              <a:t>,</a:t>
            </a:r>
            <a:r>
              <a:rPr lang="el-GR" dirty="0"/>
              <a:t>α</a:t>
            </a:r>
            <a:r>
              <a:rPr lang="en-US" dirty="0"/>
              <a:t>) = 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	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L(</a:t>
            </a:r>
            <a:r>
              <a:rPr lang="en-US" dirty="0" err="1">
                <a:sym typeface="Wingdings" panose="05000000000000000000" pitchFamily="2" charset="2"/>
              </a:rPr>
              <a:t>w,b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ξ</a:t>
            </a:r>
            <a:r>
              <a:rPr lang="en-US" dirty="0"/>
              <a:t>)= (½||w||</a:t>
            </a:r>
            <a:r>
              <a:rPr lang="en-US" baseline="30000" dirty="0"/>
              <a:t>2</a:t>
            </a:r>
            <a:r>
              <a:rPr lang="en-US" dirty="0"/>
              <a:t> -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– 1 +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))) - ∑</a:t>
            </a:r>
            <a:r>
              <a:rPr lang="en-US" baseline="-25000" dirty="0" err="1"/>
              <a:t>i</a:t>
            </a:r>
            <a:r>
              <a:rPr lang="en-US" baseline="-25000" dirty="0"/>
              <a:t>=1…m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l-GR" dirty="0"/>
              <a:t>ξ</a:t>
            </a:r>
            <a:r>
              <a:rPr lang="en-US" dirty="0"/>
              <a:t> as a term to minimize…</a:t>
            </a:r>
          </a:p>
        </p:txBody>
      </p:sp>
    </p:spTree>
    <p:extLst>
      <p:ext uri="{BB962C8B-B14F-4D97-AF65-F5344CB8AC3E}">
        <p14:creationId xmlns:p14="http://schemas.microsoft.com/office/powerpoint/2010/main" val="743374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A81-8D2A-4068-ADA6-5656D1E5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</a:t>
            </a:r>
            <a:r>
              <a:rPr lang="en-US" dirty="0" err="1"/>
              <a:t>Lagrangian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3851-8870-4F9C-8739-342B0871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n-US" dirty="0" err="1"/>
              <a:t>w,b</a:t>
            </a:r>
            <a:r>
              <a:rPr lang="en-US" dirty="0"/>
              <a:t>,</a:t>
            </a:r>
            <a:r>
              <a:rPr lang="el-GR" dirty="0"/>
              <a:t>α</a:t>
            </a:r>
            <a:r>
              <a:rPr lang="en-US" dirty="0"/>
              <a:t>) = 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	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L(</a:t>
            </a:r>
            <a:r>
              <a:rPr lang="en-US" dirty="0" err="1">
                <a:sym typeface="Wingdings" panose="05000000000000000000" pitchFamily="2" charset="2"/>
              </a:rPr>
              <a:t>w,b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ξ</a:t>
            </a:r>
            <a:r>
              <a:rPr lang="en-US" dirty="0"/>
              <a:t>)=(½||w||</a:t>
            </a:r>
            <a:r>
              <a:rPr lang="en-US" baseline="30000" dirty="0"/>
              <a:t>2</a:t>
            </a:r>
            <a:r>
              <a:rPr lang="en-US" dirty="0"/>
              <a:t> -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– 1 +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))) - ∑</a:t>
            </a:r>
            <a:r>
              <a:rPr lang="en-US" baseline="-25000" dirty="0" err="1"/>
              <a:t>i</a:t>
            </a:r>
            <a:r>
              <a:rPr lang="en-US" baseline="-25000" dirty="0"/>
              <a:t>=1…m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l-GR" dirty="0"/>
              <a:t>ξ</a:t>
            </a:r>
            <a:r>
              <a:rPr lang="en-US" dirty="0"/>
              <a:t> as a term to minimize…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----------------------------------- Magic Happens -------------------------------------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– </a:t>
            </a:r>
            <a:r>
              <a:rPr lang="en-US" i="1" dirty="0"/>
              <a:t>unchanged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constraint: 0 &lt;= </a:t>
            </a:r>
            <a:r>
              <a:rPr lang="el-GR" dirty="0"/>
              <a:t>α</a:t>
            </a:r>
            <a:r>
              <a:rPr lang="en-US" dirty="0"/>
              <a:t> &lt;=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7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07A9-A9BC-4961-8C4F-75569FA0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– Final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B580-E909-4F7D-A34B-5BEC451A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(L</a:t>
            </a:r>
            <a:r>
              <a:rPr lang="en-US" baseline="-25000" dirty="0"/>
              <a:t>D</a:t>
            </a:r>
            <a:r>
              <a:rPr lang="en-US" dirty="0"/>
              <a:t>) = 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C	 	if 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r>
              <a:rPr lang="en-US" dirty="0"/>
              <a:t>	C &gt;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 	if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		if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19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67F63F-D8C6-4646-A742-4A60B9F7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(Finally) Calculating our Maximum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E1CD6-58E2-4092-BEBC-FFAC16859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60DB-7532-4E5A-A7B3-76F93FD6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EFE-F742-40AA-B0A2-22ECA54D6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Select-K-Best / Best Subset</a:t>
            </a:r>
          </a:p>
          <a:p>
            <a:r>
              <a:rPr lang="en-US" dirty="0"/>
              <a:t>Stepwise selection</a:t>
            </a:r>
          </a:p>
          <a:p>
            <a:r>
              <a:rPr lang="en-US" dirty="0"/>
              <a:t>Stagewise Selection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1AFA9-E6CD-424D-9D68-B2BCFF7B68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Lasso &amp; Ridge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Within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01740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CE9FA-4633-4B82-8CF0-84824E5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71751"/>
            <a:ext cx="7407479" cy="7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13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can’t 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one at a time!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CE9FA-4633-4B82-8CF0-84824E5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71751"/>
            <a:ext cx="7407479" cy="7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D7CFF-E271-4938-95B5-543CF4E3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68167"/>
            <a:ext cx="7514438" cy="1376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DE6DA6-8576-4C3E-AB44-69DBECFFEAE1}"/>
                  </a:ext>
                </a:extLst>
              </p14:cNvPr>
              <p14:cNvContentPartPr/>
              <p14:nvPr/>
            </p14:nvContentPartPr>
            <p14:xfrm>
              <a:off x="697320" y="1810440"/>
              <a:ext cx="4035600" cy="27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DE6DA6-8576-4C3E-AB44-69DBECFFE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960" y="1801080"/>
                <a:ext cx="4054320" cy="27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814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0 = </a:t>
            </a:r>
            <a:r>
              <a:rPr lang="el-GR" dirty="0"/>
              <a:t>α</a:t>
            </a:r>
            <a:r>
              <a:rPr lang="en-US" baseline="-25000" dirty="0"/>
              <a:t>1</a:t>
            </a:r>
            <a:r>
              <a:rPr lang="en-US" dirty="0"/>
              <a:t> y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2</a:t>
            </a:r>
            <a:r>
              <a:rPr lang="en-US" dirty="0"/>
              <a:t> y</a:t>
            </a:r>
            <a:r>
              <a:rPr lang="en-US" baseline="-25000" dirty="0"/>
              <a:t>2</a:t>
            </a:r>
            <a:r>
              <a:rPr lang="en-US" dirty="0"/>
              <a:t> + ∑</a:t>
            </a:r>
            <a:r>
              <a:rPr lang="en-US" baseline="-25000" dirty="0"/>
              <a:t>k=3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6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0 = </a:t>
            </a:r>
            <a:r>
              <a:rPr lang="el-GR" dirty="0"/>
              <a:t>α</a:t>
            </a:r>
            <a:r>
              <a:rPr lang="en-US" baseline="-25000" dirty="0"/>
              <a:t>1</a:t>
            </a:r>
            <a:r>
              <a:rPr lang="en-US" dirty="0"/>
              <a:t> y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2</a:t>
            </a:r>
            <a:r>
              <a:rPr lang="en-US" dirty="0"/>
              <a:t> y</a:t>
            </a:r>
            <a:r>
              <a:rPr lang="en-US" baseline="-25000" dirty="0"/>
              <a:t>2</a:t>
            </a:r>
            <a:r>
              <a:rPr lang="en-US" dirty="0"/>
              <a:t> + ∑</a:t>
            </a:r>
            <a:r>
              <a:rPr lang="en-US" baseline="-25000" dirty="0"/>
              <a:t>k=3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159F75-291A-4F27-A54F-4F8161D789BA}"/>
                  </a:ext>
                </a:extLst>
              </p14:cNvPr>
              <p14:cNvContentPartPr/>
              <p14:nvPr/>
            </p14:nvContentPartPr>
            <p14:xfrm>
              <a:off x="2321280" y="2308680"/>
              <a:ext cx="1275840" cy="20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159F75-291A-4F27-A54F-4F8161D78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1920" y="2299320"/>
                <a:ext cx="1294560" cy="2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075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 &lt;=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&lt;=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9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 &lt;=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&lt;=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!=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			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 = max(0,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–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 	or 	max(0,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+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– C)</a:t>
            </a:r>
          </a:p>
          <a:p>
            <a:pPr marL="0" indent="0">
              <a:buNone/>
            </a:pPr>
            <a:r>
              <a:rPr lang="en-US" dirty="0"/>
              <a:t>H = min(C, C +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–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 or	 min(C,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86119B-966C-4D7B-865F-8DB3DB7C3DA6}"/>
                  </a:ext>
                </a:extLst>
              </p14:cNvPr>
              <p14:cNvContentPartPr/>
              <p14:nvPr/>
            </p14:nvContentPartPr>
            <p14:xfrm>
              <a:off x="740880" y="1729080"/>
              <a:ext cx="2862810" cy="186165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86119B-966C-4D7B-865F-8DB3DB7C3D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21" y="1719721"/>
                <a:ext cx="2881168" cy="1880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B36B26-20B4-463B-8F23-67DF8FB26998}"/>
                  </a:ext>
                </a:extLst>
              </p14:cNvPr>
              <p14:cNvContentPartPr/>
              <p14:nvPr/>
            </p14:nvContentPartPr>
            <p14:xfrm>
              <a:off x="3163320" y="1398600"/>
              <a:ext cx="5430240" cy="306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B36B26-20B4-463B-8F23-67DF8FB269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3960" y="1389240"/>
                <a:ext cx="5448960" cy="30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350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00355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2D461-34E6-4994-9CD2-6C516AF2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256340"/>
            <a:ext cx="7514438" cy="13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6CC-7AB4-4AAD-BE62-91EF678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Soft-Margin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46C8-64D8-42D0-954A-B6929217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added some wiggle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707B-F007-4DF2-B20A-B039E6B3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74" y="1369219"/>
            <a:ext cx="3686076" cy="3290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5DB941-E30A-4A78-AC45-105B7A668AEF}"/>
                  </a:ext>
                </a:extLst>
              </p14:cNvPr>
              <p14:cNvContentPartPr/>
              <p14:nvPr/>
            </p14:nvContentPartPr>
            <p14:xfrm>
              <a:off x="3150000" y="32846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5DB941-E30A-4A78-AC45-105B7A668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0640" y="3275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05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2AFD-5626-431B-8938-EC0BAB18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304DF-B41B-4E6B-B2E1-83B1A5EFA6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3886200" cy="3774281"/>
              </a:xfrm>
            </p:spPr>
            <p:txBody>
              <a:bodyPr/>
              <a:lstStyle/>
              <a:p>
                <a:r>
                  <a:rPr lang="en-US" dirty="0"/>
                  <a:t>Evaluation</a:t>
                </a:r>
              </a:p>
              <a:p>
                <a:pPr lvl="1"/>
                <a:r>
                  <a:rPr lang="en-US" dirty="0"/>
                  <a:t>Accuracy</a:t>
                </a:r>
              </a:p>
              <a:p>
                <a:pPr lvl="1"/>
                <a:r>
                  <a:rPr lang="en-US" dirty="0"/>
                  <a:t>Types of Errors &amp; Confusion Matrix</a:t>
                </a:r>
              </a:p>
              <a:p>
                <a:pPr lvl="1"/>
                <a:r>
                  <a:rPr lang="en-US" dirty="0"/>
                  <a:t>ROC Curves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Train, Test, Validation (Hold-Out)</a:t>
                </a:r>
              </a:p>
              <a:p>
                <a:pPr lvl="1"/>
                <a:r>
                  <a:rPr lang="en-US" dirty="0"/>
                  <a:t>Cross-Fold 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304DF-B41B-4E6B-B2E1-83B1A5EFA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38862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11666-FA11-4850-AB34-BBD0D1BD8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Multi-Class</a:t>
            </a:r>
          </a:p>
          <a:p>
            <a:pPr lvl="1"/>
            <a:r>
              <a:rPr lang="en-US" dirty="0"/>
              <a:t>One vs. All</a:t>
            </a:r>
          </a:p>
          <a:p>
            <a:pPr lvl="1"/>
            <a:r>
              <a:rPr lang="en-US" dirty="0"/>
              <a:t>All-Pairs (One vs. Another)</a:t>
            </a:r>
          </a:p>
          <a:p>
            <a:r>
              <a:rPr lang="en-US" dirty="0"/>
              <a:t>Data Transformation</a:t>
            </a:r>
          </a:p>
          <a:p>
            <a:pPr lvl="1"/>
            <a:r>
              <a:rPr lang="en-US" dirty="0"/>
              <a:t>Encoding, Binning, Smoothing, Binarization / One-Hot Encoding, etc.</a:t>
            </a:r>
          </a:p>
          <a:p>
            <a:r>
              <a:rPr lang="en-US" dirty="0"/>
              <a:t>Scaling &amp; Normalization</a:t>
            </a:r>
          </a:p>
          <a:p>
            <a:pPr lvl="1"/>
            <a:r>
              <a:rPr lang="en-US" dirty="0"/>
              <a:t>Min-Max, Mean &amp; Std. Dev</a:t>
            </a:r>
          </a:p>
        </p:txBody>
      </p:sp>
    </p:spTree>
    <p:extLst>
      <p:ext uri="{BB962C8B-B14F-4D97-AF65-F5344CB8AC3E}">
        <p14:creationId xmlns:p14="http://schemas.microsoft.com/office/powerpoint/2010/main" val="1544718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6CC-7AB4-4AAD-BE62-91EF678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Soft-Margin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46C8-64D8-42D0-954A-B6929217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added some wiggle room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 if it’s not linearly separable?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CAA57-909A-4455-AFDB-B053C55D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43987"/>
            <a:ext cx="3614057" cy="3525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D94003-CD48-48AA-AE8F-6A1082A67553}"/>
                  </a:ext>
                </a:extLst>
              </p14:cNvPr>
              <p14:cNvContentPartPr/>
              <p14:nvPr/>
            </p14:nvContentPartPr>
            <p14:xfrm>
              <a:off x="5969520" y="2528280"/>
              <a:ext cx="1338480" cy="13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D94003-CD48-48AA-AE8F-6A1082A67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0160" y="2518920"/>
                <a:ext cx="1357200" cy="13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03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8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arterial blood’s pH should be between 7.35 and 7.45</a:t>
            </a:r>
          </a:p>
          <a:p>
            <a:pPr marL="0" indent="0">
              <a:buNone/>
            </a:pPr>
            <a:r>
              <a:rPr lang="en-US" dirty="0"/>
              <a:t>	Otherwise, you’re unhealthy (for some reason), we should run 	further tests.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https://www.maximumfun.org/sawbones/sawbones-alkaline-water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hlinkClick r:id="rId3"/>
              </a:rPr>
              <a:t>https://opentextbc.ca/anatomyandphysiology/chapter/26-5-disorders-of-acid-base-balance/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359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do to capture this idea?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2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our data into a higher dimensional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E4DD2-82DF-4890-B2A0-12A25365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09" y="3064669"/>
            <a:ext cx="2364581" cy="2078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88AD52-CC7E-4D83-B87A-D4C0658696B4}"/>
                  </a:ext>
                </a:extLst>
              </p14:cNvPr>
              <p14:cNvContentPartPr/>
              <p14:nvPr/>
            </p14:nvContentPartPr>
            <p14:xfrm>
              <a:off x="1810800" y="2922840"/>
              <a:ext cx="4026240" cy="220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88AD52-CC7E-4D83-B87A-D4C0658696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1440" y="2913480"/>
                <a:ext cx="4044960" cy="22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205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5817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x with </a:t>
            </a:r>
            <a:r>
              <a:rPr lang="el-GR" dirty="0"/>
              <a:t>φ</a:t>
            </a:r>
            <a:r>
              <a:rPr lang="en-US" dirty="0"/>
              <a:t>(x) in our optimization problem! </a:t>
            </a:r>
          </a:p>
        </p:txBody>
      </p:sp>
    </p:spTree>
    <p:extLst>
      <p:ext uri="{BB962C8B-B14F-4D97-AF65-F5344CB8AC3E}">
        <p14:creationId xmlns:p14="http://schemas.microsoft.com/office/powerpoint/2010/main" val="824271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63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43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999E10-2293-4B80-A328-4A1B9ED3EE20}"/>
                  </a:ext>
                </a:extLst>
              </p14:cNvPr>
              <p14:cNvContentPartPr/>
              <p14:nvPr/>
            </p14:nvContentPartPr>
            <p14:xfrm>
              <a:off x="3274560" y="2535120"/>
              <a:ext cx="4053960" cy="135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999E10-2293-4B80-A328-4A1B9ED3EE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5200" y="2525760"/>
                <a:ext cx="407268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00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5F47-5F64-43A0-8606-11975446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DA11-1277-4708-8398-2854307612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Impact of Errors</a:t>
            </a:r>
          </a:p>
          <a:p>
            <a:pPr lvl="1"/>
            <a:r>
              <a:rPr lang="en-US" dirty="0"/>
              <a:t>False Positive vs. False Negative</a:t>
            </a:r>
          </a:p>
          <a:p>
            <a:r>
              <a:rPr lang="en-US" dirty="0"/>
              <a:t>Overfitting</a:t>
            </a:r>
          </a:p>
          <a:p>
            <a:pPr lvl="1"/>
            <a:r>
              <a:rPr lang="en-US" dirty="0"/>
              <a:t>High Variance</a:t>
            </a:r>
          </a:p>
          <a:p>
            <a:r>
              <a:rPr lang="en-US" dirty="0"/>
              <a:t>Underfitting</a:t>
            </a:r>
          </a:p>
          <a:p>
            <a:pPr lvl="1"/>
            <a:r>
              <a:rPr lang="en-US" dirty="0"/>
              <a:t>High Bias</a:t>
            </a:r>
          </a:p>
          <a:p>
            <a:r>
              <a:rPr lang="en-US" dirty="0"/>
              <a:t>Curse of Dimensionality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1AE4-B798-41B2-AB77-795D49E6F5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to use what classifiers?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4F445E-6081-4DFB-883A-C7C70F5CA6C8}"/>
                  </a:ext>
                </a:extLst>
              </p14:cNvPr>
              <p14:cNvContentPartPr/>
              <p14:nvPr/>
            </p14:nvContentPartPr>
            <p14:xfrm>
              <a:off x="4556520" y="1303560"/>
              <a:ext cx="172800" cy="53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4F445E-6081-4DFB-883A-C7C70F5CA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7160" y="1294200"/>
                <a:ext cx="191520" cy="5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1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 -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think in terms of sides of a boundary…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F1F22-0824-4661-9C49-2244FAB20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81" y="1512437"/>
            <a:ext cx="2795369" cy="29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6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8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843F-ACE2-465B-8DE1-31FE8C7B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97" y="1209397"/>
            <a:ext cx="3457253" cy="3583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413F9A-BF12-4A08-82D4-074F4FFDF0CA}"/>
                  </a:ext>
                </a:extLst>
              </p14:cNvPr>
              <p14:cNvContentPartPr/>
              <p14:nvPr/>
            </p14:nvContentPartPr>
            <p14:xfrm>
              <a:off x="5217480" y="956520"/>
              <a:ext cx="3071520" cy="17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413F9A-BF12-4A08-82D4-074F4FFDF0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8120" y="947160"/>
                <a:ext cx="3090240" cy="17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517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5268-0BA7-4CA9-8B5B-E6C49738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 -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4A74-5AFE-405F-AB2B-270A9B54E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thumb/c/cc/Kernel_trick_idea.svg/1920px-Kernel_trick_idea.svg.png">
            <a:extLst>
              <a:ext uri="{FF2B5EF4-FFF2-40B4-BE49-F238E27FC236}">
                <a16:creationId xmlns:a16="http://schemas.microsoft.com/office/drawing/2014/main" id="{FC1CBCB2-FC26-4F55-9B8D-858FE2C0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2" y="1369219"/>
            <a:ext cx="8245136" cy="35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73722A-C328-422B-ABA0-AE7A7BFA93B3}"/>
                  </a:ext>
                </a:extLst>
              </p14:cNvPr>
              <p14:cNvContentPartPr/>
              <p14:nvPr/>
            </p14:nvContentPartPr>
            <p14:xfrm>
              <a:off x="5399640" y="3666600"/>
              <a:ext cx="1098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73722A-C328-422B-ABA0-AE7A7BFA93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0280" y="3657240"/>
                <a:ext cx="1285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7301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x with </a:t>
            </a:r>
            <a:r>
              <a:rPr lang="el-GR" dirty="0"/>
              <a:t>φ</a:t>
            </a:r>
            <a:r>
              <a:rPr lang="en-US" dirty="0"/>
              <a:t>(x) in our optimization problem!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Decision Boundary is a plane in 3D Space</a:t>
            </a:r>
          </a:p>
          <a:p>
            <a:pPr marL="0" indent="0">
              <a:buNone/>
            </a:pPr>
            <a:r>
              <a:rPr lang="en-US" dirty="0"/>
              <a:t>	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0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9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9ABC-9559-4457-A396-48EF6336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3DA5-B3BB-4E0D-981A-F40C83F4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ernel Machine.svg">
            <a:extLst>
              <a:ext uri="{FF2B5EF4-FFF2-40B4-BE49-F238E27FC236}">
                <a16:creationId xmlns:a16="http://schemas.microsoft.com/office/drawing/2014/main" id="{8D01AA17-5AAC-4C05-9E2D-B8FA92B1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2" y="1369219"/>
            <a:ext cx="7545897" cy="34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68BFDC-468D-492C-ADA7-F058300E58FF}"/>
                  </a:ext>
                </a:extLst>
              </p14:cNvPr>
              <p14:cNvContentPartPr/>
              <p14:nvPr/>
            </p14:nvContentPartPr>
            <p14:xfrm>
              <a:off x="3121200" y="2459160"/>
              <a:ext cx="1706040" cy="7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68BFDC-468D-492C-ADA7-F058300E5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1840" y="2449800"/>
                <a:ext cx="1724760" cy="7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606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35-132D-4023-A71A-4F19F50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E391-94BB-4BDB-B944-9ABEBDC7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3-Dimensional Case…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0E83AF-6019-47E8-AE0D-AC33B1D28A81}"/>
                  </a:ext>
                </a:extLst>
              </p14:cNvPr>
              <p14:cNvContentPartPr/>
              <p14:nvPr/>
            </p14:nvContentPartPr>
            <p14:xfrm>
              <a:off x="27000" y="2246760"/>
              <a:ext cx="1580760" cy="51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0E83AF-6019-47E8-AE0D-AC33B1D28A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0" y="2237400"/>
                <a:ext cx="1599480" cy="5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703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our data into a higher dimensional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E4DD2-82DF-4890-B2A0-12A25365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09" y="3064669"/>
            <a:ext cx="2364581" cy="20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1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35-132D-4023-A71A-4F19F50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E391-94BB-4BDB-B944-9ABEBDC7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3-Dimensional Case…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[X] = [x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B209F0-C6F1-4EEF-A0FD-A8FBE777B412}"/>
                  </a:ext>
                </a:extLst>
              </p14:cNvPr>
              <p14:cNvContentPartPr/>
              <p14:nvPr/>
            </p14:nvContentPartPr>
            <p14:xfrm>
              <a:off x="1550160" y="2235960"/>
              <a:ext cx="1168200" cy="58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B209F0-C6F1-4EEF-A0FD-A8FBE777B4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800" y="2226600"/>
                <a:ext cx="1186920" cy="6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7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B4D9-A2DD-436F-BF81-A8B23F0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1 -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9364C-3CB9-4776-9825-97364829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Delivered via Canvas</a:t>
            </a:r>
          </a:p>
          <a:p>
            <a:r>
              <a:rPr lang="en-US" dirty="0"/>
              <a:t>Open on Oct. 20, Approximately all day</a:t>
            </a:r>
          </a:p>
          <a:p>
            <a:pPr lvl="1"/>
            <a:r>
              <a:rPr lang="en-US" dirty="0"/>
              <a:t>(Probably not 12:01AM to 11:59PM, but </a:t>
            </a:r>
            <a:r>
              <a:rPr lang="en-US" i="1" dirty="0"/>
              <a:t>well</a:t>
            </a:r>
            <a:r>
              <a:rPr lang="en-US" dirty="0"/>
              <a:t> beyond the class period, including morning through evening times)</a:t>
            </a:r>
          </a:p>
          <a:p>
            <a:r>
              <a:rPr lang="en-US" dirty="0"/>
              <a:t>It will be </a:t>
            </a:r>
            <a:r>
              <a:rPr lang="en-US" i="1" dirty="0"/>
              <a:t>Timed</a:t>
            </a:r>
            <a:r>
              <a:rPr lang="en-US" dirty="0"/>
              <a:t> to only allow you 50 minutes to complete</a:t>
            </a:r>
          </a:p>
          <a:p>
            <a:pPr lvl="1"/>
            <a:r>
              <a:rPr lang="en-US" dirty="0"/>
              <a:t>Those with 1.5X dispensation, etc. will be accommodated via Canvas.</a:t>
            </a:r>
          </a:p>
          <a:p>
            <a:r>
              <a:rPr lang="en-US" dirty="0"/>
              <a:t>Exam </a:t>
            </a:r>
            <a:r>
              <a:rPr lang="en-US" i="1" dirty="0"/>
              <a:t>support</a:t>
            </a:r>
            <a:r>
              <a:rPr lang="en-US" dirty="0"/>
              <a:t> will be provided in-lecture and via Zoom </a:t>
            </a:r>
            <a:r>
              <a:rPr lang="en-US" i="1" dirty="0"/>
              <a:t>during lecture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slightly longer window of support (i.e. to accommodate extra time students) will be via Zoom, timing TBD.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FBA57A-C70D-406C-8974-278A69A3DC92}"/>
                  </a:ext>
                </a:extLst>
              </p14:cNvPr>
              <p14:cNvContentPartPr/>
              <p14:nvPr/>
            </p14:nvContentPartPr>
            <p14:xfrm>
              <a:off x="906480" y="1279800"/>
              <a:ext cx="3474720" cy="151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FBA57A-C70D-406C-8974-278A69A3DC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120" y="1270440"/>
                <a:ext cx="3493440" cy="15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708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BA9-67E2-40A8-850E-1469542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 –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258-E9FA-4F64-86B3-73D45956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64-feature vector</a:t>
            </a:r>
          </a:p>
          <a:p>
            <a:pPr marL="0" indent="0">
              <a:buNone/>
            </a:pPr>
            <a:r>
              <a:rPr lang="en-US" dirty="0"/>
              <a:t>	Transform it using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dimensions do I have?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069DEA-F190-48AA-BE66-79E930083004}"/>
                  </a:ext>
                </a:extLst>
              </p14:cNvPr>
              <p14:cNvContentPartPr/>
              <p14:nvPr/>
            </p14:nvContentPartPr>
            <p14:xfrm>
              <a:off x="1812600" y="2179440"/>
              <a:ext cx="2602080" cy="160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069DEA-F190-48AA-BE66-79E930083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3240" y="2170080"/>
                <a:ext cx="2620800" cy="16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577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BA9-67E2-40A8-850E-1469542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 –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258-E9FA-4F64-86B3-73D45956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64-feature vector</a:t>
            </a:r>
          </a:p>
          <a:p>
            <a:pPr marL="0" indent="0">
              <a:buNone/>
            </a:pPr>
            <a:r>
              <a:rPr lang="en-US" dirty="0"/>
              <a:t>	Transform it using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dimension do I have?</a:t>
            </a:r>
          </a:p>
          <a:p>
            <a:pPr marL="0" indent="0">
              <a:buNone/>
            </a:pPr>
            <a:r>
              <a:rPr lang="en-US" dirty="0"/>
              <a:t>	64^2 = 4096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A712EF-4FF6-4B4A-A3BF-4C5702976717}"/>
                  </a:ext>
                </a:extLst>
              </p14:cNvPr>
              <p14:cNvContentPartPr/>
              <p14:nvPr/>
            </p14:nvContentPartPr>
            <p14:xfrm>
              <a:off x="4349160" y="2179080"/>
              <a:ext cx="69120" cy="17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A712EF-4FF6-4B4A-A3BF-4C5702976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9800" y="2169720"/>
                <a:ext cx="8784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439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Redefine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 as K(x, z) (x</a:t>
            </a:r>
            <a:r>
              <a:rPr lang="en-US" baseline="-25000" dirty="0"/>
              <a:t>i</a:t>
            </a:r>
            <a:r>
              <a:rPr lang="en-US" dirty="0"/>
              <a:t> becomes x,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becomes z)*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*there are restrictions on this mapping – we’ll get there!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B24676-D76A-48DF-A1B3-AA54632D14A2}"/>
                  </a:ext>
                </a:extLst>
              </p14:cNvPr>
              <p14:cNvContentPartPr/>
              <p14:nvPr/>
            </p14:nvContentPartPr>
            <p14:xfrm>
              <a:off x="169200" y="1432080"/>
              <a:ext cx="3305160" cy="254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B24676-D76A-48DF-A1B3-AA54632D14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0" y="1422720"/>
                <a:ext cx="3323880" cy="25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338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</a:t>
            </a:r>
            <a:r>
              <a:rPr lang="en-US" baseline="30000" dirty="0"/>
              <a:t>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16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K(x, z) = (∑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  <a:r>
              <a:rPr lang="en-US" dirty="0"/>
              <a:t> (∑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15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K(x, z) = (∑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  <a:r>
              <a:rPr lang="en-US" dirty="0"/>
              <a:t> (∑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r>
              <a:rPr lang="en-US" baseline="-25000" dirty="0">
                <a:sym typeface="Wingdings" panose="05000000000000000000" pitchFamily="2" charset="2"/>
              </a:rPr>
              <a:t>	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/>
              <a:t> 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= </a:t>
            </a:r>
            <a:r>
              <a:rPr lang="en-US" dirty="0"/>
              <a:t>∑</a:t>
            </a:r>
            <a:r>
              <a:rPr lang="en-US" baseline="-25000" dirty="0" err="1"/>
              <a:t>i,j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7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161B-247C-4BC5-A1D6-0ADF4AE4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Save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0263-0788-40CC-A93D-CD66C7E2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takes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Computing K(</a:t>
            </a:r>
            <a:r>
              <a:rPr lang="en-US" dirty="0" err="1"/>
              <a:t>x,z</a:t>
            </a:r>
            <a:r>
              <a:rPr lang="en-US" dirty="0"/>
              <a:t>) takes O(n)</a:t>
            </a:r>
          </a:p>
        </p:txBody>
      </p:sp>
    </p:spTree>
    <p:extLst>
      <p:ext uri="{BB962C8B-B14F-4D97-AF65-F5344CB8AC3E}">
        <p14:creationId xmlns:p14="http://schemas.microsoft.com/office/powerpoint/2010/main" val="1746724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0A2C-3EFF-4A2F-91F8-6CCF5E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set of points (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), you can store K(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/>
              <a:t>) in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m</a:t>
            </a:r>
            <a:r>
              <a:rPr lang="en-US" dirty="0"/>
              <a:t> matrix K</a:t>
            </a:r>
          </a:p>
        </p:txBody>
      </p:sp>
    </p:spTree>
    <p:extLst>
      <p:ext uri="{BB962C8B-B14F-4D97-AF65-F5344CB8AC3E}">
        <p14:creationId xmlns:p14="http://schemas.microsoft.com/office/powerpoint/2010/main" val="2004477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- 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0A2C-3EFF-4A2F-91F8-6CCF5E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set of points (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), you can store K(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/>
              <a:t>) in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m</a:t>
            </a:r>
            <a:r>
              <a:rPr lang="en-US" dirty="0"/>
              <a:t> matrix 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</a:t>
            </a:r>
            <a:r>
              <a:rPr lang="en-US" baseline="-25000" dirty="0" err="1"/>
              <a:t>ij</a:t>
            </a:r>
            <a:r>
              <a:rPr lang="en-US" dirty="0"/>
              <a:t> = K(x</a:t>
            </a:r>
            <a:r>
              <a:rPr lang="en-US" baseline="30000" dirty="0"/>
              <a:t>i</a:t>
            </a:r>
            <a:r>
              <a:rPr lang="en-US" dirty="0"/>
              <a:t>) , 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 ) = </a:t>
            </a:r>
            <a:r>
              <a:rPr lang="el-GR" dirty="0"/>
              <a:t>φ(</a:t>
            </a:r>
            <a:r>
              <a:rPr lang="en-US" dirty="0"/>
              <a:t>x</a:t>
            </a:r>
            <a:r>
              <a:rPr lang="en-US" baseline="30000" dirty="0"/>
              <a:t>i</a:t>
            </a:r>
            <a:r>
              <a:rPr lang="en-US" dirty="0"/>
              <a:t>))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l-GR" dirty="0"/>
              <a:t>φ(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) = </a:t>
            </a:r>
            <a:r>
              <a:rPr lang="el-GR" dirty="0"/>
              <a:t>φ(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l-GR" dirty="0"/>
              <a:t>φ(</a:t>
            </a:r>
            <a:r>
              <a:rPr lang="en-US" dirty="0"/>
              <a:t>x</a:t>
            </a:r>
            <a:r>
              <a:rPr lang="en-US" baseline="30000" dirty="0"/>
              <a:t>i</a:t>
            </a:r>
            <a:r>
              <a:rPr lang="en-US" dirty="0"/>
              <a:t>) = K(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 , x</a:t>
            </a:r>
            <a:r>
              <a:rPr lang="en-US" baseline="30000" dirty="0"/>
              <a:t>i</a:t>
            </a:r>
            <a:r>
              <a:rPr lang="en-US" dirty="0"/>
              <a:t>) = </a:t>
            </a:r>
            <a:r>
              <a:rPr lang="en-US" dirty="0" err="1"/>
              <a:t>K</a:t>
            </a:r>
            <a:r>
              <a:rPr lang="en-US" baseline="-25000" dirty="0" err="1"/>
              <a:t>ji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K must be symmetric </a:t>
            </a:r>
          </a:p>
        </p:txBody>
      </p:sp>
    </p:spTree>
    <p:extLst>
      <p:ext uri="{BB962C8B-B14F-4D97-AF65-F5344CB8AC3E}">
        <p14:creationId xmlns:p14="http://schemas.microsoft.com/office/powerpoint/2010/main" val="2909207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– Positive Semi-Definite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90A2C-3EFF-4A2F-91F8-6CCF5E53E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any set of points 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</a:t>
                </a:r>
                <a:r>
                  <a:rPr lang="en-US" dirty="0"/>
                  <a:t>), you can store K(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i</a:t>
                </a:r>
                <a:r>
                  <a:rPr lang="en-US" dirty="0" err="1"/>
                  <a:t>,x</a:t>
                </a:r>
                <a:r>
                  <a:rPr lang="en-US" baseline="-25000" dirty="0" err="1"/>
                  <a:t>j</a:t>
                </a:r>
                <a:r>
                  <a:rPr lang="en-US" dirty="0"/>
                  <a:t>) in an </a:t>
                </a:r>
                <a:r>
                  <a:rPr lang="en-US" i="1" dirty="0"/>
                  <a:t>m</a:t>
                </a:r>
                <a:r>
                  <a:rPr lang="en-US" dirty="0"/>
                  <a:t> by </a:t>
                </a:r>
                <a:r>
                  <a:rPr lang="en-US" i="1" dirty="0"/>
                  <a:t>m</a:t>
                </a:r>
                <a:r>
                  <a:rPr lang="en-US" dirty="0"/>
                  <a:t> matrix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z</a:t>
                </a:r>
                <a:r>
                  <a:rPr lang="en-US" baseline="30000" dirty="0" err="1"/>
                  <a:t>T</a:t>
                </a:r>
                <a:r>
                  <a:rPr lang="en-US" dirty="0" err="1"/>
                  <a:t>Kz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90A2C-3EFF-4A2F-91F8-6CCF5E53E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8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20BF-F1BF-426D-8210-370953EA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1 - Format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3ED8-38F3-4D33-BE36-E42F4CE6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considered “open-resources”, but “individual”</a:t>
            </a:r>
          </a:p>
          <a:p>
            <a:pPr lvl="1"/>
            <a:r>
              <a:rPr lang="en-US" dirty="0"/>
              <a:t>Previous work, notes, Piazza discussions, textbook, etc. are all fair game</a:t>
            </a:r>
          </a:p>
          <a:p>
            <a:pPr lvl="1"/>
            <a:r>
              <a:rPr lang="en-US" dirty="0"/>
              <a:t>(Piazza will be in “read-only” mode for the day, so don’t be scared someone will post solutions there)</a:t>
            </a:r>
          </a:p>
          <a:p>
            <a:pPr lvl="1"/>
            <a:r>
              <a:rPr lang="en-US" dirty="0"/>
              <a:t>In general, follow the same plagiarism and honor code policies as any other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55FC5-B201-4DE8-91F6-58BDFF33AA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Conceptual Questions</a:t>
            </a:r>
          </a:p>
          <a:p>
            <a:pPr lvl="1"/>
            <a:r>
              <a:rPr lang="en-US" dirty="0"/>
              <a:t>Closed-ended (multiple choice, matching, word bank, etc.)</a:t>
            </a:r>
          </a:p>
          <a:p>
            <a:pPr lvl="1"/>
            <a:r>
              <a:rPr lang="en-US" dirty="0"/>
              <a:t>Open-ended short answer with clear guidance (name one reason we would choose X over Y)</a:t>
            </a:r>
          </a:p>
          <a:p>
            <a:r>
              <a:rPr lang="en-US" dirty="0"/>
              <a:t>Problem Solving</a:t>
            </a:r>
          </a:p>
          <a:p>
            <a:pPr lvl="1"/>
            <a:r>
              <a:rPr lang="en-US" dirty="0"/>
              <a:t>Can be done with a 4-function calculator and some paper in a 50-minute exam</a:t>
            </a:r>
          </a:p>
          <a:p>
            <a:pPr lvl="1"/>
            <a:r>
              <a:rPr lang="en-US" dirty="0"/>
              <a:t>No coding or code analysis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F8686D-47A3-405B-AB74-FFACD37ECAF7}"/>
                  </a:ext>
                </a:extLst>
              </p14:cNvPr>
              <p14:cNvContentPartPr/>
              <p14:nvPr/>
            </p14:nvContentPartPr>
            <p14:xfrm>
              <a:off x="7974000" y="4026240"/>
              <a:ext cx="338040" cy="35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F8686D-47A3-405B-AB74-FFACD37ECA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4640" y="4016880"/>
                <a:ext cx="35676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17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27A9-F2FF-44EB-B4B9-8B1B75FE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– Mercer’s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F099-B26C-4B8C-BFE7-014509B1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Theorem (Mercer). Let K : R</a:t>
            </a:r>
            <a:r>
              <a:rPr lang="en-US" baseline="30000" dirty="0"/>
              <a:t>n</a:t>
            </a:r>
            <a:r>
              <a:rPr lang="en-US" dirty="0"/>
              <a:t> × R</a:t>
            </a:r>
            <a:r>
              <a:rPr lang="en-US" baseline="30000" dirty="0"/>
              <a:t>n</a:t>
            </a:r>
            <a:r>
              <a:rPr lang="en-US" dirty="0"/>
              <a:t> → ℝ be given. Then for K to be a valid (Mercer) kernel, it is necessary and sufficient that for any {x</a:t>
            </a:r>
            <a:r>
              <a:rPr lang="en-US" baseline="30000" dirty="0"/>
              <a:t>1</a:t>
            </a:r>
            <a:r>
              <a:rPr lang="en-US" dirty="0"/>
              <a:t>, . . . , </a:t>
            </a:r>
            <a:r>
              <a:rPr lang="en-US" dirty="0" err="1"/>
              <a:t>x</a:t>
            </a:r>
            <a:r>
              <a:rPr lang="en-US" baseline="30000" dirty="0" err="1"/>
              <a:t>m</a:t>
            </a:r>
            <a:r>
              <a:rPr lang="en-US" dirty="0"/>
              <a:t>}, (m &lt; ∞), the corresponding kernel matrix is symmetric positive semi-definite.</a:t>
            </a:r>
          </a:p>
        </p:txBody>
      </p:sp>
    </p:spTree>
    <p:extLst>
      <p:ext uri="{BB962C8B-B14F-4D97-AF65-F5344CB8AC3E}">
        <p14:creationId xmlns:p14="http://schemas.microsoft.com/office/powerpoint/2010/main" val="3503268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4C25-DB00-4C36-9E2A-2008494B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A89B6-130E-48A3-8F84-B1180AA3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Dot product x · y tells you about the similarity between x and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both vectors are positive along a dimension, dot product will grow</a:t>
            </a:r>
          </a:p>
          <a:p>
            <a:pPr marL="0" indent="0">
              <a:buNone/>
            </a:pPr>
            <a:r>
              <a:rPr lang="en-US" dirty="0"/>
              <a:t>If one vector is 0 along a dimension, dot product does not grow</a:t>
            </a:r>
          </a:p>
          <a:p>
            <a:pPr marL="0" indent="0">
              <a:buNone/>
            </a:pPr>
            <a:r>
              <a:rPr lang="en-US" dirty="0"/>
              <a:t>If vectors are opposite signs along a dimension, dot product will shrink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Kernels just add dimension combinations to dot product!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73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41524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742166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6396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5F5B-EE51-48EB-A65D-CCE7DDC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Kernel for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ED8-FD55-46E5-9F0C-BF4735E7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2AAE8-E783-4369-BC33-3F6286F3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20" y="1369219"/>
            <a:ext cx="350936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0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5F5B-EE51-48EB-A65D-CCE7DDC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Kernel for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ED8-FD55-46E5-9F0C-BF4735E7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= 3</a:t>
            </a:r>
          </a:p>
          <a:p>
            <a:pPr marL="0" indent="0">
              <a:buNone/>
            </a:pPr>
            <a:r>
              <a:rPr lang="en-US" dirty="0"/>
              <a:t>C =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8D366-EE22-4E87-9406-30558B6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20" y="1369219"/>
            <a:ext cx="3509361" cy="33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0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Gaussian RBF Kernel: K(x, z) = exp((- ||x − z||</a:t>
            </a:r>
            <a:r>
              <a:rPr lang="en-US" baseline="30000" dirty="0"/>
              <a:t>2 </a:t>
            </a:r>
            <a:r>
              <a:rPr lang="en-US" dirty="0"/>
              <a:t>) / 2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l-GR" dirty="0"/>
              <a:t>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27725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C715-92EC-49B0-91B0-E5933C07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+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B77E-AF74-4E56-8BD0-E22DAD77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pPr marL="0" indent="0">
              <a:buNone/>
            </a:pPr>
            <a:r>
              <a:rPr lang="en-US" dirty="0"/>
              <a:t>Works great “out-of-the-box”</a:t>
            </a:r>
          </a:p>
          <a:p>
            <a:pPr marL="0" indent="0">
              <a:buNone/>
            </a:pPr>
            <a:r>
              <a:rPr lang="en-US" dirty="0"/>
              <a:t>Maintains convex objective function – guaranteed optimal solution</a:t>
            </a:r>
          </a:p>
          <a:p>
            <a:pPr marL="0" indent="0">
              <a:buNone/>
            </a:pPr>
            <a:r>
              <a:rPr lang="en-US" dirty="0"/>
              <a:t>Solutions are </a:t>
            </a:r>
            <a:r>
              <a:rPr lang="en-US" i="1" dirty="0"/>
              <a:t>sparse</a:t>
            </a:r>
            <a:r>
              <a:rPr lang="en-US" dirty="0"/>
              <a:t> thanks to Kernels</a:t>
            </a:r>
          </a:p>
          <a:p>
            <a:pPr marL="0" indent="0">
              <a:buNone/>
            </a:pPr>
            <a:r>
              <a:rPr lang="en-US" dirty="0"/>
              <a:t>Flexibly map to arbitrary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605633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C715-92EC-49B0-91B0-E5933C07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+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B77E-AF74-4E56-8BD0-E22DAD77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pPr marL="0" indent="0">
              <a:buNone/>
            </a:pPr>
            <a:r>
              <a:rPr lang="en-US" dirty="0"/>
              <a:t>Works great “out-of-the-box”</a:t>
            </a:r>
          </a:p>
          <a:p>
            <a:pPr marL="0" indent="0">
              <a:buNone/>
            </a:pPr>
            <a:r>
              <a:rPr lang="en-US" dirty="0"/>
              <a:t>Maintains convex objective function – guaranteed optimal solution</a:t>
            </a:r>
          </a:p>
          <a:p>
            <a:pPr marL="0" indent="0">
              <a:buNone/>
            </a:pPr>
            <a:r>
              <a:rPr lang="en-US" dirty="0"/>
              <a:t>Solutions are </a:t>
            </a:r>
            <a:r>
              <a:rPr lang="en-US" i="1" dirty="0"/>
              <a:t>sparse</a:t>
            </a:r>
            <a:r>
              <a:rPr lang="en-US" dirty="0"/>
              <a:t> thanks to Kernels</a:t>
            </a:r>
          </a:p>
          <a:p>
            <a:pPr marL="0" indent="0">
              <a:buNone/>
            </a:pPr>
            <a:r>
              <a:rPr lang="en-US" dirty="0"/>
              <a:t>Flexibly map to arbitrary decision boundary</a:t>
            </a:r>
          </a:p>
          <a:p>
            <a:pPr marL="0" indent="0">
              <a:buNone/>
            </a:pPr>
            <a:r>
              <a:rPr lang="en-US" b="1" dirty="0"/>
              <a:t>Cons</a:t>
            </a:r>
          </a:p>
          <a:p>
            <a:pPr marL="0" indent="0">
              <a:buNone/>
            </a:pPr>
            <a:r>
              <a:rPr lang="en-US" dirty="0"/>
              <a:t>Optimization can be slow</a:t>
            </a:r>
          </a:p>
          <a:p>
            <a:pPr marL="0" indent="0">
              <a:buNone/>
            </a:pPr>
            <a:r>
              <a:rPr lang="en-US" dirty="0"/>
              <a:t>Choosing a Kernel is manual</a:t>
            </a:r>
          </a:p>
        </p:txBody>
      </p:sp>
    </p:spTree>
    <p:extLst>
      <p:ext uri="{BB962C8B-B14F-4D97-AF65-F5344CB8AC3E}">
        <p14:creationId xmlns:p14="http://schemas.microsoft.com/office/powerpoint/2010/main" val="1160299363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</TotalTime>
  <Words>5296</Words>
  <Application>Microsoft Office PowerPoint</Application>
  <PresentationFormat>On-screen Show (16:9)</PresentationFormat>
  <Paragraphs>683</Paragraphs>
  <Slides>121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Petrona</vt:lpstr>
      <vt:lpstr>Dosis</vt:lpstr>
      <vt:lpstr>Cambria Math</vt:lpstr>
      <vt:lpstr>Arial</vt:lpstr>
      <vt:lpstr>CSCI 5622 Slides</vt:lpstr>
      <vt:lpstr>Support Vector Machines</vt:lpstr>
      <vt:lpstr>Course Logistics</vt:lpstr>
      <vt:lpstr>Classification – Weeks 1 – 7*</vt:lpstr>
      <vt:lpstr>Regression</vt:lpstr>
      <vt:lpstr>Dimensionality Reduction</vt:lpstr>
      <vt:lpstr>Skills</vt:lpstr>
      <vt:lpstr>Concerns</vt:lpstr>
      <vt:lpstr>Exam 1 - Logistics</vt:lpstr>
      <vt:lpstr>Exam 1 - Format </vt:lpstr>
      <vt:lpstr>Continued Milestone 2 Videos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Underlying Math – Finding our Maximum Margin</vt:lpstr>
      <vt:lpstr>Generalizing – adding Lagrange Multipliers</vt:lpstr>
      <vt:lpstr>Generalizing – adding Lagrange Multipliers</vt:lpstr>
      <vt:lpstr>Generalizing – adding Lagrange Multipliers</vt:lpstr>
      <vt:lpstr>Generalizing – adding Lagrange Multipliers</vt:lpstr>
      <vt:lpstr>Generalizing – adding Lagrange Multipliers</vt:lpstr>
      <vt:lpstr>Visualizing f(x) and g(x)</vt:lpstr>
      <vt:lpstr>Visualizing f(x) and g(x)</vt:lpstr>
      <vt:lpstr>Visualizing f(x) and g(x)</vt:lpstr>
      <vt:lpstr>Complementary Slackness</vt:lpstr>
      <vt:lpstr>The Dual Formulation</vt:lpstr>
      <vt:lpstr>Our New Formulation</vt:lpstr>
      <vt:lpstr>Lagragian Form of Maximizing the Margin</vt:lpstr>
      <vt:lpstr>Lagragian Form of Maximizing the Margin</vt:lpstr>
      <vt:lpstr>Maximizing our Margin</vt:lpstr>
      <vt:lpstr>Thursday</vt:lpstr>
      <vt:lpstr>Course Logistics</vt:lpstr>
      <vt:lpstr>Participation: Exam 1 Review Poll</vt:lpstr>
      <vt:lpstr>Best Decision Boundary</vt:lpstr>
      <vt:lpstr>Maximizing our Margin</vt:lpstr>
      <vt:lpstr>Maximizing our Margin</vt:lpstr>
      <vt:lpstr>A Less Good Margin</vt:lpstr>
      <vt:lpstr>Shortcomings of Hard-Margin SVM</vt:lpstr>
      <vt:lpstr>Interlude - Soft-Margin SVMs</vt:lpstr>
      <vt:lpstr>Overcoming Linear Separability Problem</vt:lpstr>
      <vt:lpstr>Adding a slack term ξ</vt:lpstr>
      <vt:lpstr>Adding a slack term ξ – Objective Function</vt:lpstr>
      <vt:lpstr>Adding a slack term ξ - Constraints</vt:lpstr>
      <vt:lpstr>Adding a slack term ξ - Lagrangian</vt:lpstr>
      <vt:lpstr>Adding a slack term ξ - Lagrangian</vt:lpstr>
      <vt:lpstr>Adding a slack term ξ – Final Form</vt:lpstr>
      <vt:lpstr>Maximizing our Margin</vt:lpstr>
      <vt:lpstr>(Finally) Calculating our Maximum</vt:lpstr>
      <vt:lpstr>Coordinate Ascent</vt:lpstr>
      <vt:lpstr>Coordinate Ascent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Shortcomings of Soft-Margin SVM</vt:lpstr>
      <vt:lpstr>Shortcomings of Soft-Margin SVM</vt:lpstr>
      <vt:lpstr>Linear Inseparability – 1D Case</vt:lpstr>
      <vt:lpstr>Linear Inseparability – 1D Case</vt:lpstr>
      <vt:lpstr>Linear Inseparability – 1D Case</vt:lpstr>
      <vt:lpstr>Linear Inseparability – 1D Case</vt:lpstr>
      <vt:lpstr>Linear Inseparability – Dimension Projection</vt:lpstr>
      <vt:lpstr>Linear Inseparability – Dimension Projection</vt:lpstr>
      <vt:lpstr>Our Optimization Problem</vt:lpstr>
      <vt:lpstr>Our Optimization Problem</vt:lpstr>
      <vt:lpstr>Dimension Projection</vt:lpstr>
      <vt:lpstr>Dimension Projection - Circle</vt:lpstr>
      <vt:lpstr>Dimension Projection</vt:lpstr>
      <vt:lpstr>Dimension Projection</vt:lpstr>
      <vt:lpstr>Dimension Projection - Circle</vt:lpstr>
      <vt:lpstr>Linear Inseparability – Dimension Projection</vt:lpstr>
      <vt:lpstr>Our Optimization Problem</vt:lpstr>
      <vt:lpstr>Generalizing our Optimization</vt:lpstr>
      <vt:lpstr>Our Optimization Problem – In Practice</vt:lpstr>
      <vt:lpstr>Linear Inseparability – 1D Case</vt:lpstr>
      <vt:lpstr>Our Optimization Problem – In Practice</vt:lpstr>
      <vt:lpstr>Generalizing our Optimization – Curse of Dimensionality</vt:lpstr>
      <vt:lpstr>Generalizing our Optimization – Curse of Dimensionality</vt:lpstr>
      <vt:lpstr>Our Optimization Problem</vt:lpstr>
      <vt:lpstr>Our Optimization Problem – In Practice</vt:lpstr>
      <vt:lpstr>Our Optimization Problem – In Practice</vt:lpstr>
      <vt:lpstr>Our Optimization Problem – In Practice</vt:lpstr>
      <vt:lpstr>Kernels Save Time!</vt:lpstr>
      <vt:lpstr>Boundaries of Valid Kernels</vt:lpstr>
      <vt:lpstr>Boundaries of Valid Kernels - Symmetry</vt:lpstr>
      <vt:lpstr>Boundaries of Valid Kernels – Positive Semi-Definite</vt:lpstr>
      <vt:lpstr>Boundaries of Valid Kernels – Mercer’s Theorem</vt:lpstr>
      <vt:lpstr>Kernels Intuition</vt:lpstr>
      <vt:lpstr>Popular Kernels</vt:lpstr>
      <vt:lpstr>Popular Kernels</vt:lpstr>
      <vt:lpstr>Popular Kernels</vt:lpstr>
      <vt:lpstr>RBF Kernel for SVM</vt:lpstr>
      <vt:lpstr>RBF Kernel for SVM</vt:lpstr>
      <vt:lpstr>Popular Kernels</vt:lpstr>
      <vt:lpstr>SVM + Kernels</vt:lpstr>
      <vt:lpstr>SVM + Kernels</vt:lpstr>
      <vt:lpstr>Perceptrons</vt:lpstr>
      <vt:lpstr>Linear Classification Task</vt:lpstr>
      <vt:lpstr>Visualizing Classification – The Perceptron</vt:lpstr>
      <vt:lpstr>Training a Perceptron – “Online” Learning</vt:lpstr>
      <vt:lpstr>Kernel Perceptron</vt:lpstr>
      <vt:lpstr>Kernel Perceptron</vt:lpstr>
      <vt:lpstr>Training our Perceptron (Fit)</vt:lpstr>
      <vt:lpstr>Training our Perceptron (Fit)</vt:lpstr>
      <vt:lpstr>Interlude: Pros and Cons</vt:lpstr>
      <vt:lpstr>K-Nearest Neighbors</vt:lpstr>
      <vt:lpstr>K-Nearest Neighbors</vt:lpstr>
      <vt:lpstr>Naïve Bayes</vt:lpstr>
      <vt:lpstr>Naïve Bayes</vt:lpstr>
      <vt:lpstr>Decision Tree</vt:lpstr>
      <vt:lpstr>Decision Tree</vt:lpstr>
      <vt:lpstr>Decision Forest / Adaboost</vt:lpstr>
      <vt:lpstr>Decision Forest / Adaboost</vt:lpstr>
      <vt:lpstr>Logistic Regression</vt:lpstr>
      <vt:lpstr>Logistic Regression</vt:lpstr>
      <vt:lpstr>Support Vector Machines</vt:lpstr>
      <vt:lpstr>Support Vector Machines</vt:lpstr>
      <vt:lpstr>Next time…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91</cp:revision>
  <dcterms:modified xsi:type="dcterms:W3CDTF">2021-10-19T14:49:37Z</dcterms:modified>
</cp:coreProperties>
</file>